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tags/tag7.xml" ContentType="application/vnd.openxmlformats-officedocument.presentationml.tags+xml"/>
  <Override PartName="/ppt/notesSlides/notesSlide13.xml" ContentType="application/vnd.openxmlformats-officedocument.presentationml.notesSlide+xml"/>
  <Override PartName="/ppt/tags/tag8.xml" ContentType="application/vnd.openxmlformats-officedocument.presentationml.tags+xml"/>
  <Override PartName="/ppt/notesSlides/notesSlide14.xml" ContentType="application/vnd.openxmlformats-officedocument.presentationml.notesSlide+xml"/>
  <Override PartName="/ppt/tags/tag9.xml" ContentType="application/vnd.openxmlformats-officedocument.presentationml.tags+xml"/>
  <Override PartName="/ppt/notesSlides/notesSlide15.xml" ContentType="application/vnd.openxmlformats-officedocument.presentationml.notesSlide+xml"/>
  <Override PartName="/ppt/tags/tag10.xml" ContentType="application/vnd.openxmlformats-officedocument.presentationml.tags+xml"/>
  <Override PartName="/ppt/notesSlides/notesSlide16.xml" ContentType="application/vnd.openxmlformats-officedocument.presentationml.notesSlide+xml"/>
  <Override PartName="/ppt/tags/tag11.xml" ContentType="application/vnd.openxmlformats-officedocument.presentationml.tags+xml"/>
  <Override PartName="/ppt/notesSlides/notesSlide17.xml" ContentType="application/vnd.openxmlformats-officedocument.presentationml.notesSlide+xml"/>
  <Override PartName="/ppt/tags/tag12.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4"/>
    <p:sldMasterId id="2147483820" r:id="rId5"/>
    <p:sldMasterId id="2147483846" r:id="rId6"/>
    <p:sldMasterId id="2147483861" r:id="rId7"/>
    <p:sldMasterId id="2147483876" r:id="rId8"/>
  </p:sldMasterIdLst>
  <p:notesMasterIdLst>
    <p:notesMasterId r:id="rId29"/>
  </p:notesMasterIdLst>
  <p:sldIdLst>
    <p:sldId id="594" r:id="rId9"/>
    <p:sldId id="1044" r:id="rId10"/>
    <p:sldId id="1043" r:id="rId11"/>
    <p:sldId id="1000" r:id="rId12"/>
    <p:sldId id="1056" r:id="rId13"/>
    <p:sldId id="850" r:id="rId14"/>
    <p:sldId id="853" r:id="rId15"/>
    <p:sldId id="1045" r:id="rId16"/>
    <p:sldId id="1046" r:id="rId17"/>
    <p:sldId id="1047" r:id="rId18"/>
    <p:sldId id="1048" r:id="rId19"/>
    <p:sldId id="1049" r:id="rId20"/>
    <p:sldId id="1050" r:id="rId21"/>
    <p:sldId id="1052" r:id="rId22"/>
    <p:sldId id="1051" r:id="rId23"/>
    <p:sldId id="1053" r:id="rId24"/>
    <p:sldId id="1054" r:id="rId25"/>
    <p:sldId id="1055" r:id="rId26"/>
    <p:sldId id="975" r:id="rId27"/>
    <p:sldId id="333" r:id="rId28"/>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599DA075-8378-4EF4-85E2-11B1A30C00E3}">
          <p14:sldIdLst>
            <p14:sldId id="594"/>
            <p14:sldId id="1044"/>
          </p14:sldIdLst>
        </p14:section>
        <p14:section name="Purpose of Reporting Groups" id="{43C9D5B1-0C8B-4A5B-BEFE-6A64CBE18FD2}">
          <p14:sldIdLst>
            <p14:sldId id="1043"/>
            <p14:sldId id="1000"/>
          </p14:sldIdLst>
        </p14:section>
        <p14:section name="Process for Creating Reporting Groups" id="{27C0826E-AC56-4920-BD41-10C334D4E60D}">
          <p14:sldIdLst>
            <p14:sldId id="1056"/>
            <p14:sldId id="850"/>
            <p14:sldId id="853"/>
            <p14:sldId id="1045"/>
            <p14:sldId id="1046"/>
            <p14:sldId id="1047"/>
            <p14:sldId id="1048"/>
            <p14:sldId id="1049"/>
            <p14:sldId id="1050"/>
            <p14:sldId id="1052"/>
            <p14:sldId id="1051"/>
            <p14:sldId id="1053"/>
            <p14:sldId id="1054"/>
            <p14:sldId id="1055"/>
          </p14:sldIdLst>
        </p14:section>
        <p14:section name="PearsonAccess Next Resources" id="{633CE5D0-2F64-4B94-B43C-AED119F08B37}">
          <p14:sldIdLst>
            <p14:sldId id="975"/>
            <p14:sldId id="333"/>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83A8146-C961-2058-D92C-AFDA930A4F7D}" name="Sheri Davenport" initials="SD" userId="S::Sheri.Davenport@azed.gov::f64a3da6-cc64-471b-8855-5472f8d56e98" providerId="AD"/>
  <p188:author id="{76F67E47-FBC7-92A3-CC4B-0514246C4A41}" name="Oliver, Lisa" initials="OL" userId="S::Lisa.Oliver@azed.gov::7e0550a0-b0b6-469f-804e-ba562aa0b6f6" providerId="AD"/>
  <p188:author id="{8ED6A457-CF57-85A2-EC42-B9789C6191C3}" name="Middlebrook, Candis" initials="CM" userId="S::Candis.Middlebrook@azed.gov::ddd7cbf3-9156-4a93-9c07-d1b0eff58a81" providerId="AD"/>
  <p188:author id="{17969CA8-4CBF-547A-BBC7-942D076A07E8}" name="Erica Baltierra" initials="EB" userId="S::Erica.Baltierra@Pearson.com::186c0439-1aa7-4ba0-9b5e-2311e00a752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Mary Benson" initials="MB" lastIdx="11" clrIdx="6">
    <p:extLst>
      <p:ext uri="{19B8F6BF-5375-455C-9EA6-DF929625EA0E}">
        <p15:presenceInfo xmlns:p15="http://schemas.microsoft.com/office/powerpoint/2012/main" userId="S::bensonm@act.org::212d17ff-f0bd-4a03-b895-0d471b0d7b12" providerId="AD"/>
      </p:ext>
    </p:extLst>
  </p:cmAuthor>
  <p:cmAuthor id="1" name="Peg Thomsen" initials="PT" lastIdx="1" clrIdx="0">
    <p:extLst>
      <p:ext uri="{19B8F6BF-5375-455C-9EA6-DF929625EA0E}">
        <p15:presenceInfo xmlns:p15="http://schemas.microsoft.com/office/powerpoint/2012/main" userId="S-1-5-21-1757981266-1343024091-725345543-53127" providerId="AD"/>
      </p:ext>
    </p:extLst>
  </p:cmAuthor>
  <p:cmAuthor id="8" name="Lisa Marsh" initials="LM" lastIdx="24" clrIdx="7">
    <p:extLst>
      <p:ext uri="{19B8F6BF-5375-455C-9EA6-DF929625EA0E}">
        <p15:presenceInfo xmlns:p15="http://schemas.microsoft.com/office/powerpoint/2012/main" userId="S::marshl@act.org::d7d2f0e4-bbbd-4f9d-92ca-bd84ceb7f29d" providerId="AD"/>
      </p:ext>
    </p:extLst>
  </p:cmAuthor>
  <p:cmAuthor id="2" name="Sarah Brannaman" initials="SB" lastIdx="39" clrIdx="1">
    <p:extLst>
      <p:ext uri="{19B8F6BF-5375-455C-9EA6-DF929625EA0E}">
        <p15:presenceInfo xmlns:p15="http://schemas.microsoft.com/office/powerpoint/2012/main" userId="S-1-5-21-1757981266-1343024091-725345543-1235" providerId="AD"/>
      </p:ext>
    </p:extLst>
  </p:cmAuthor>
  <p:cmAuthor id="9" name="Sarah Brannaman" initials="SB [2]" lastIdx="5" clrIdx="8">
    <p:extLst>
      <p:ext uri="{19B8F6BF-5375-455C-9EA6-DF929625EA0E}">
        <p15:presenceInfo xmlns:p15="http://schemas.microsoft.com/office/powerpoint/2012/main" userId="S::brannams@act.org::06d540aa-ce2b-4241-bc8a-58f73f6d5fb7" providerId="AD"/>
      </p:ext>
    </p:extLst>
  </p:cmAuthor>
  <p:cmAuthor id="3" name="Abby Montgomery" initials="AM" lastIdx="1" clrIdx="2">
    <p:extLst>
      <p:ext uri="{19B8F6BF-5375-455C-9EA6-DF929625EA0E}">
        <p15:presenceInfo xmlns:p15="http://schemas.microsoft.com/office/powerpoint/2012/main" userId="S::MontgomA@act.org::ad742807-c9bb-4409-be60-646f501c79cf" providerId="AD"/>
      </p:ext>
    </p:extLst>
  </p:cmAuthor>
  <p:cmAuthor id="10" name="Grace McGovern" initials="GM" lastIdx="14" clrIdx="9">
    <p:extLst>
      <p:ext uri="{19B8F6BF-5375-455C-9EA6-DF929625EA0E}">
        <p15:presenceInfo xmlns:p15="http://schemas.microsoft.com/office/powerpoint/2012/main" userId="S::mcgoverg@act.org::73a5b00c-7c2f-4e78-b367-d7f4f0e7d327" providerId="AD"/>
      </p:ext>
    </p:extLst>
  </p:cmAuthor>
  <p:cmAuthor id="4" name="Peg Thomsen" initials="PT [2]" lastIdx="5" clrIdx="3">
    <p:extLst>
      <p:ext uri="{19B8F6BF-5375-455C-9EA6-DF929625EA0E}">
        <p15:presenceInfo xmlns:p15="http://schemas.microsoft.com/office/powerpoint/2012/main" userId="S::thomsenp@act.org::79cd112b-0582-4bd3-b00f-3d96c23614a9" providerId="AD"/>
      </p:ext>
    </p:extLst>
  </p:cmAuthor>
  <p:cmAuthor id="11" name="Adrienne Vevera" initials="AV" lastIdx="2" clrIdx="10">
    <p:extLst>
      <p:ext uri="{19B8F6BF-5375-455C-9EA6-DF929625EA0E}">
        <p15:presenceInfo xmlns:p15="http://schemas.microsoft.com/office/powerpoint/2012/main" userId="S::VeveraAd@act.org::2014de71-606a-4c6a-b79f-9a0217ac43cd" providerId="AD"/>
      </p:ext>
    </p:extLst>
  </p:cmAuthor>
  <p:cmAuthor id="5" name="Katie Wollan" initials="KW" lastIdx="227" clrIdx="4">
    <p:extLst>
      <p:ext uri="{19B8F6BF-5375-455C-9EA6-DF929625EA0E}">
        <p15:presenceInfo xmlns:p15="http://schemas.microsoft.com/office/powerpoint/2012/main" userId="S::WollanK@act.org::715bb043-a6c3-49f8-96c4-bea436eb35fb" providerId="AD"/>
      </p:ext>
    </p:extLst>
  </p:cmAuthor>
  <p:cmAuthor id="6" name="Mary (Meg) Dobbs" initials="MD" lastIdx="6" clrIdx="5">
    <p:extLst>
      <p:ext uri="{19B8F6BF-5375-455C-9EA6-DF929625EA0E}">
        <p15:presenceInfo xmlns:p15="http://schemas.microsoft.com/office/powerpoint/2012/main" userId="S::dobbsm@act.org::284eefd0-4de4-4f06-b247-fe703c8926a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CADA"/>
    <a:srgbClr val="679CBA"/>
    <a:srgbClr val="064187"/>
    <a:srgbClr val="0077AA"/>
    <a:srgbClr val="042E60"/>
    <a:srgbClr val="00B0F0"/>
    <a:srgbClr val="FFFFFF"/>
    <a:srgbClr val="F9F9F9"/>
    <a:srgbClr val="F0FDF1"/>
    <a:srgbClr val="FCFC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51" autoAdjust="0"/>
    <p:restoredTop sz="63075" autoAdjust="0"/>
  </p:normalViewPr>
  <p:slideViewPr>
    <p:cSldViewPr snapToGrid="0">
      <p:cViewPr varScale="1">
        <p:scale>
          <a:sx n="70" d="100"/>
          <a:sy n="70" d="100"/>
        </p:scale>
        <p:origin x="2244" y="5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commentAuthors" Target="commentAuthors.xml"/><Relationship Id="rId35" Type="http://schemas.microsoft.com/office/2018/10/relationships/authors" Target="authors.xml"/><Relationship Id="rId8" Type="http://schemas.openxmlformats.org/officeDocument/2006/relationships/slideMaster" Target="slideMasters/slideMaster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169921" cy="1516256"/>
          </a:xfrm>
          <a:prstGeom prst="rect">
            <a:avLst/>
          </a:prstGeom>
        </p:spPr>
        <p:txBody>
          <a:bodyPr vert="horz" lIns="158429" tIns="79214" rIns="158429" bIns="79214" rtlCol="0"/>
          <a:lstStyle>
            <a:lvl1pPr algn="l">
              <a:defRPr sz="2100"/>
            </a:lvl1pPr>
          </a:lstStyle>
          <a:p>
            <a:endParaRPr lang="en-US"/>
          </a:p>
        </p:txBody>
      </p:sp>
      <p:sp>
        <p:nvSpPr>
          <p:cNvPr id="3" name="Date Placeholder 2"/>
          <p:cNvSpPr>
            <a:spLocks noGrp="1"/>
          </p:cNvSpPr>
          <p:nvPr>
            <p:ph type="dt" idx="1"/>
          </p:nvPr>
        </p:nvSpPr>
        <p:spPr>
          <a:xfrm>
            <a:off x="4143588" y="1"/>
            <a:ext cx="3169921" cy="1516256"/>
          </a:xfrm>
          <a:prstGeom prst="rect">
            <a:avLst/>
          </a:prstGeom>
        </p:spPr>
        <p:txBody>
          <a:bodyPr vert="horz" lIns="158429" tIns="79214" rIns="158429" bIns="79214" rtlCol="0"/>
          <a:lstStyle>
            <a:lvl1pPr algn="r">
              <a:defRPr sz="2100"/>
            </a:lvl1pPr>
          </a:lstStyle>
          <a:p>
            <a:fld id="{FAF1A3ED-2B17-4FDF-A2D5-438603460693}" type="datetimeFigureOut">
              <a:rPr lang="en-US" smtClean="0"/>
              <a:t>1/9/2026</a:t>
            </a:fld>
            <a:endParaRPr lang="en-US"/>
          </a:p>
        </p:txBody>
      </p:sp>
      <p:sp>
        <p:nvSpPr>
          <p:cNvPr id="4" name="Slide Image Placeholder 3"/>
          <p:cNvSpPr>
            <a:spLocks noGrp="1" noRot="1" noChangeAspect="1"/>
          </p:cNvSpPr>
          <p:nvPr>
            <p:ph type="sldImg" idx="2"/>
          </p:nvPr>
        </p:nvSpPr>
        <p:spPr>
          <a:xfrm>
            <a:off x="-5407025" y="3778250"/>
            <a:ext cx="18129250" cy="10198100"/>
          </a:xfrm>
          <a:prstGeom prst="rect">
            <a:avLst/>
          </a:prstGeom>
          <a:noFill/>
          <a:ln w="12700">
            <a:solidFill>
              <a:prstClr val="black"/>
            </a:solidFill>
          </a:ln>
        </p:spPr>
        <p:txBody>
          <a:bodyPr vert="horz" lIns="158429" tIns="79214" rIns="158429" bIns="79214" rtlCol="0" anchor="ctr"/>
          <a:lstStyle/>
          <a:p>
            <a:endParaRPr lang="en-US"/>
          </a:p>
        </p:txBody>
      </p:sp>
      <p:sp>
        <p:nvSpPr>
          <p:cNvPr id="5" name="Notes Placeholder 4"/>
          <p:cNvSpPr>
            <a:spLocks noGrp="1"/>
          </p:cNvSpPr>
          <p:nvPr>
            <p:ph type="body" sz="quarter" idx="3"/>
          </p:nvPr>
        </p:nvSpPr>
        <p:spPr>
          <a:xfrm>
            <a:off x="731521" y="14543457"/>
            <a:ext cx="5852160" cy="11899192"/>
          </a:xfrm>
          <a:prstGeom prst="rect">
            <a:avLst/>
          </a:prstGeom>
        </p:spPr>
        <p:txBody>
          <a:bodyPr vert="horz" lIns="158429" tIns="79214" rIns="158429" bIns="792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28703919"/>
            <a:ext cx="3169921" cy="1516254"/>
          </a:xfrm>
          <a:prstGeom prst="rect">
            <a:avLst/>
          </a:prstGeom>
        </p:spPr>
        <p:txBody>
          <a:bodyPr vert="horz" lIns="158429" tIns="79214" rIns="158429" bIns="79214" rtlCol="0" anchor="b"/>
          <a:lstStyle>
            <a:lvl1pPr algn="l">
              <a:defRPr sz="2100"/>
            </a:lvl1pPr>
          </a:lstStyle>
          <a:p>
            <a:endParaRPr lang="en-US"/>
          </a:p>
        </p:txBody>
      </p:sp>
      <p:sp>
        <p:nvSpPr>
          <p:cNvPr id="7" name="Slide Number Placeholder 6"/>
          <p:cNvSpPr>
            <a:spLocks noGrp="1"/>
          </p:cNvSpPr>
          <p:nvPr>
            <p:ph type="sldNum" sz="quarter" idx="5"/>
          </p:nvPr>
        </p:nvSpPr>
        <p:spPr>
          <a:xfrm>
            <a:off x="4143588" y="28703919"/>
            <a:ext cx="3169921" cy="1516254"/>
          </a:xfrm>
          <a:prstGeom prst="rect">
            <a:avLst/>
          </a:prstGeom>
        </p:spPr>
        <p:txBody>
          <a:bodyPr vert="horz" lIns="158429" tIns="79214" rIns="158429" bIns="79214" rtlCol="0" anchor="b"/>
          <a:lstStyle>
            <a:lvl1pPr algn="r">
              <a:defRPr sz="2100"/>
            </a:lvl1pPr>
          </a:lstStyle>
          <a:p>
            <a:fld id="{956576B1-050D-4437-B39B-62987BEAE224}" type="slidenum">
              <a:rPr lang="en-US" smtClean="0"/>
              <a:t>‹#›</a:t>
            </a:fld>
            <a:endParaRPr lang="en-US"/>
          </a:p>
        </p:txBody>
      </p:sp>
    </p:spTree>
    <p:extLst>
      <p:ext uri="{BB962C8B-B14F-4D97-AF65-F5344CB8AC3E}">
        <p14:creationId xmlns:p14="http://schemas.microsoft.com/office/powerpoint/2010/main" val="4291603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584289" rtl="0" eaLnBrk="1" fontAlgn="auto" latinLnBrk="0" hangingPunct="1">
              <a:lnSpc>
                <a:spcPct val="100000"/>
              </a:lnSpc>
              <a:spcBef>
                <a:spcPts val="0"/>
              </a:spcBef>
              <a:spcAft>
                <a:spcPts val="0"/>
              </a:spcAft>
              <a:buClrTx/>
              <a:buSzTx/>
              <a:buFontTx/>
              <a:buNone/>
              <a:tabLst/>
              <a:defRPr/>
            </a:pPr>
            <a:r>
              <a:rPr lang="en-US" dirty="0"/>
              <a:t>Welcome to the </a:t>
            </a:r>
            <a:r>
              <a:rPr lang="en-US" i="1" dirty="0"/>
              <a:t>ACT® Aspire</a:t>
            </a:r>
            <a:r>
              <a:rPr lang="en-US" b="0" i="1" dirty="0"/>
              <a:t>® Creating Reporting Groups </a:t>
            </a:r>
            <a:r>
              <a:rPr lang="en-US" sz="1200" b="0" i="1" dirty="0"/>
              <a:t>in PearsonAccess</a:t>
            </a:r>
            <a:r>
              <a:rPr lang="en-US" sz="1200" b="0" i="1" baseline="30000" dirty="0"/>
              <a:t>next</a:t>
            </a:r>
            <a:r>
              <a:rPr lang="en-US" b="0" i="1" dirty="0"/>
              <a:t> </a:t>
            </a:r>
            <a:r>
              <a:rPr lang="en-US" b="0" dirty="0"/>
              <a:t>training.</a:t>
            </a:r>
            <a:endParaRPr lang="en-US" b="0" baseline="0" dirty="0"/>
          </a:p>
        </p:txBody>
      </p:sp>
      <p:sp>
        <p:nvSpPr>
          <p:cNvPr id="4" name="Slide Number Placeholder 3"/>
          <p:cNvSpPr>
            <a:spLocks noGrp="1"/>
          </p:cNvSpPr>
          <p:nvPr>
            <p:ph type="sldNum" sz="quarter" idx="10"/>
          </p:nvPr>
        </p:nvSpPr>
        <p:spPr/>
        <p:txBody>
          <a:bodyPr/>
          <a:lstStyle/>
          <a:p>
            <a:fld id="{956576B1-050D-4437-B39B-62987BEAE224}" type="slidenum">
              <a:rPr lang="en-US" smtClean="0"/>
              <a:t>1</a:t>
            </a:fld>
            <a:endParaRPr lang="en-US"/>
          </a:p>
        </p:txBody>
      </p:sp>
    </p:spTree>
    <p:extLst>
      <p:ext uri="{BB962C8B-B14F-4D97-AF65-F5344CB8AC3E}">
        <p14:creationId xmlns:p14="http://schemas.microsoft.com/office/powerpoint/2010/main" val="33119773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05E5EB-F395-7E6E-1D2B-FC7C363FCC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EC9209-9C1D-9CDF-7E4F-FE2C18B8B1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C719D8-D3B4-831E-FCF2-6415E2C5017F}"/>
              </a:ext>
            </a:extLst>
          </p:cNvPr>
          <p:cNvSpPr>
            <a:spLocks noGrp="1"/>
          </p:cNvSpPr>
          <p:nvPr>
            <p:ph type="body" idx="1"/>
          </p:nvPr>
        </p:nvSpPr>
        <p:spPr/>
        <p:txBody>
          <a:bodyPr/>
          <a:lstStyle/>
          <a:p>
            <a:pPr defTabSz="1584289">
              <a:defRPr/>
            </a:pPr>
            <a:r>
              <a:rPr lang="en-US" sz="1200" dirty="0"/>
              <a:t>To assign students to the Reporting Group using “Sessions” or “Groups/Classes”, use the blue hyperlinked dropdown menu to select the “Sessions” or “Groups/Classes” option.</a:t>
            </a:r>
          </a:p>
          <a:p>
            <a:pPr marL="0" indent="0" defTabSz="1584289">
              <a:buFont typeface="Arial" panose="020B0704020202020204" pitchFamily="34" charset="0"/>
              <a:buNone/>
              <a:defRPr/>
            </a:pPr>
            <a:endParaRPr lang="en-US" sz="2100" dirty="0"/>
          </a:p>
        </p:txBody>
      </p:sp>
      <p:sp>
        <p:nvSpPr>
          <p:cNvPr id="4" name="Slide Number Placeholder 3">
            <a:extLst>
              <a:ext uri="{FF2B5EF4-FFF2-40B4-BE49-F238E27FC236}">
                <a16:creationId xmlns:a16="http://schemas.microsoft.com/office/drawing/2014/main" id="{5CABA834-9509-3930-DD03-C0157C5C3DC8}"/>
              </a:ext>
            </a:extLst>
          </p:cNvPr>
          <p:cNvSpPr>
            <a:spLocks noGrp="1"/>
          </p:cNvSpPr>
          <p:nvPr>
            <p:ph type="sldNum" sz="quarter" idx="10"/>
          </p:nvPr>
        </p:nvSpPr>
        <p:spPr/>
        <p:txBody>
          <a:bodyPr/>
          <a:lstStyle/>
          <a:p>
            <a:fld id="{956576B1-050D-4437-B39B-62987BEAE224}" type="slidenum">
              <a:rPr lang="en-US" smtClean="0"/>
              <a:t>10</a:t>
            </a:fld>
            <a:endParaRPr lang="en-US"/>
          </a:p>
        </p:txBody>
      </p:sp>
    </p:spTree>
    <p:extLst>
      <p:ext uri="{BB962C8B-B14F-4D97-AF65-F5344CB8AC3E}">
        <p14:creationId xmlns:p14="http://schemas.microsoft.com/office/powerpoint/2010/main" val="1111960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66718-A58A-422E-B938-B7D2731D4C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D64DD7-E0E4-3C70-0ABA-C9D1345A9D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23A843-7798-EDEB-DAF9-83876AD2DD20}"/>
              </a:ext>
            </a:extLst>
          </p:cNvPr>
          <p:cNvSpPr>
            <a:spLocks noGrp="1"/>
          </p:cNvSpPr>
          <p:nvPr>
            <p:ph type="body" idx="1"/>
          </p:nvPr>
        </p:nvSpPr>
        <p:spPr/>
        <p:txBody>
          <a:bodyPr/>
          <a:lstStyle/>
          <a:p>
            <a:pPr defTabSz="1584289">
              <a:defRPr/>
            </a:pPr>
            <a:r>
              <a:rPr lang="en-US" sz="1200" dirty="0"/>
              <a:t>Once the selection is made, click in the field to activate the dropdown menu to select the Session, Class, or Group. This is a multiple-select field. To select more than one Session, Class, or Group, just click in the field again to reactivate the dropdown menu.</a:t>
            </a:r>
          </a:p>
          <a:p>
            <a:pPr defTabSz="1584289">
              <a:defRPr/>
            </a:pPr>
            <a:endParaRPr lang="en-US" sz="2100" dirty="0"/>
          </a:p>
          <a:p>
            <a:pPr defTabSz="1584289">
              <a:defRPr/>
            </a:pPr>
            <a:endParaRPr lang="en-US" sz="2100" dirty="0"/>
          </a:p>
          <a:p>
            <a:pPr marL="0" indent="0" defTabSz="1584289">
              <a:buFont typeface="Arial" panose="020B0704020202020204" pitchFamily="34" charset="0"/>
              <a:buNone/>
              <a:defRPr/>
            </a:pPr>
            <a:endParaRPr lang="en-US" sz="2100" dirty="0"/>
          </a:p>
        </p:txBody>
      </p:sp>
      <p:sp>
        <p:nvSpPr>
          <p:cNvPr id="4" name="Slide Number Placeholder 3">
            <a:extLst>
              <a:ext uri="{FF2B5EF4-FFF2-40B4-BE49-F238E27FC236}">
                <a16:creationId xmlns:a16="http://schemas.microsoft.com/office/drawing/2014/main" id="{D3ADD27F-B358-C748-8A53-BAEAF372F547}"/>
              </a:ext>
            </a:extLst>
          </p:cNvPr>
          <p:cNvSpPr>
            <a:spLocks noGrp="1"/>
          </p:cNvSpPr>
          <p:nvPr>
            <p:ph type="sldNum" sz="quarter" idx="10"/>
          </p:nvPr>
        </p:nvSpPr>
        <p:spPr/>
        <p:txBody>
          <a:bodyPr/>
          <a:lstStyle/>
          <a:p>
            <a:fld id="{956576B1-050D-4437-B39B-62987BEAE224}" type="slidenum">
              <a:rPr lang="en-US" smtClean="0"/>
              <a:t>11</a:t>
            </a:fld>
            <a:endParaRPr lang="en-US"/>
          </a:p>
        </p:txBody>
      </p:sp>
    </p:spTree>
    <p:extLst>
      <p:ext uri="{BB962C8B-B14F-4D97-AF65-F5344CB8AC3E}">
        <p14:creationId xmlns:p14="http://schemas.microsoft.com/office/powerpoint/2010/main" val="11626910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2794A3-A487-A639-F25A-3EFB883E4A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75AB87-E11E-6472-8878-E0F0649ED3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883D98-D1A9-81FA-00E4-F18FA927DFBD}"/>
              </a:ext>
            </a:extLst>
          </p:cNvPr>
          <p:cNvSpPr>
            <a:spLocks noGrp="1"/>
          </p:cNvSpPr>
          <p:nvPr>
            <p:ph type="body" idx="1"/>
          </p:nvPr>
        </p:nvSpPr>
        <p:spPr/>
        <p:txBody>
          <a:bodyPr/>
          <a:lstStyle/>
          <a:p>
            <a:pPr marL="0" indent="0" defTabSz="1584289">
              <a:buFont typeface="Arial" panose="020B0704020202020204" pitchFamily="34" charset="0"/>
              <a:buNone/>
              <a:defRPr/>
            </a:pPr>
            <a:r>
              <a:rPr lang="en-US" sz="1200" dirty="0"/>
              <a:t>To assign students to the Reporting Group individually, use the “Find by name or ID” field. Click in the field to activate the student selection dropdown menu. You can type a student’s first or last name or SSID to filter the list down. This is a multiple-select field. To select more than one student, click in the field again to reactivate the student selection dropdown menu.</a:t>
            </a:r>
          </a:p>
        </p:txBody>
      </p:sp>
      <p:sp>
        <p:nvSpPr>
          <p:cNvPr id="4" name="Slide Number Placeholder 3">
            <a:extLst>
              <a:ext uri="{FF2B5EF4-FFF2-40B4-BE49-F238E27FC236}">
                <a16:creationId xmlns:a16="http://schemas.microsoft.com/office/drawing/2014/main" id="{ECABF052-7035-5C25-AD73-4F26BB538142}"/>
              </a:ext>
            </a:extLst>
          </p:cNvPr>
          <p:cNvSpPr>
            <a:spLocks noGrp="1"/>
          </p:cNvSpPr>
          <p:nvPr>
            <p:ph type="sldNum" sz="quarter" idx="10"/>
          </p:nvPr>
        </p:nvSpPr>
        <p:spPr/>
        <p:txBody>
          <a:bodyPr/>
          <a:lstStyle/>
          <a:p>
            <a:fld id="{956576B1-050D-4437-B39B-62987BEAE224}" type="slidenum">
              <a:rPr lang="en-US" smtClean="0"/>
              <a:t>12</a:t>
            </a:fld>
            <a:endParaRPr lang="en-US"/>
          </a:p>
        </p:txBody>
      </p:sp>
    </p:spTree>
    <p:extLst>
      <p:ext uri="{BB962C8B-B14F-4D97-AF65-F5344CB8AC3E}">
        <p14:creationId xmlns:p14="http://schemas.microsoft.com/office/powerpoint/2010/main" val="26001231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25CAF1-0087-2CD4-02E3-E97485F4A2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48D0F4-1CEE-DB11-9116-D90EFB8612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2C2512-0F82-5FD6-D9D2-6544BE0C5CF9}"/>
              </a:ext>
            </a:extLst>
          </p:cNvPr>
          <p:cNvSpPr>
            <a:spLocks noGrp="1"/>
          </p:cNvSpPr>
          <p:nvPr>
            <p:ph type="body" idx="1"/>
          </p:nvPr>
        </p:nvSpPr>
        <p:spPr/>
        <p:txBody>
          <a:bodyPr/>
          <a:lstStyle/>
          <a:p>
            <a:pPr defTabSz="1584289">
              <a:defRPr/>
            </a:pPr>
            <a:r>
              <a:rPr lang="en-US" sz="1200" dirty="0"/>
              <a:t>As Sessions, Groups, Classes, or individual students are selected, a roster list of assigned students will populate at the bottom of the screen. You may remove an entire group of students or an individual student from the Reporting Group. To remove a Session, Group, or Class, click the trashcan icon on the column header for the Session, Group, or Class. To remove an individual student from the Reporting Group, click the trashcan icon in the Remove Student column on the row for the desired student.</a:t>
            </a:r>
          </a:p>
        </p:txBody>
      </p:sp>
      <p:sp>
        <p:nvSpPr>
          <p:cNvPr id="4" name="Slide Number Placeholder 3">
            <a:extLst>
              <a:ext uri="{FF2B5EF4-FFF2-40B4-BE49-F238E27FC236}">
                <a16:creationId xmlns:a16="http://schemas.microsoft.com/office/drawing/2014/main" id="{5C6018E9-408A-14DC-38E6-E351FB741FB6}"/>
              </a:ext>
            </a:extLst>
          </p:cNvPr>
          <p:cNvSpPr>
            <a:spLocks noGrp="1"/>
          </p:cNvSpPr>
          <p:nvPr>
            <p:ph type="sldNum" sz="quarter" idx="10"/>
          </p:nvPr>
        </p:nvSpPr>
        <p:spPr/>
        <p:txBody>
          <a:bodyPr/>
          <a:lstStyle/>
          <a:p>
            <a:fld id="{956576B1-050D-4437-B39B-62987BEAE224}" type="slidenum">
              <a:rPr lang="en-US" smtClean="0"/>
              <a:t>13</a:t>
            </a:fld>
            <a:endParaRPr lang="en-US"/>
          </a:p>
        </p:txBody>
      </p:sp>
    </p:spTree>
    <p:extLst>
      <p:ext uri="{BB962C8B-B14F-4D97-AF65-F5344CB8AC3E}">
        <p14:creationId xmlns:p14="http://schemas.microsoft.com/office/powerpoint/2010/main" val="22092664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481372-8B82-DCF4-699D-51B0C0D869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29A5B8-8FAF-7DB5-8C2D-D9183E0024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BBB2BE-7512-BE21-09B4-F2160B4C2585}"/>
              </a:ext>
            </a:extLst>
          </p:cNvPr>
          <p:cNvSpPr>
            <a:spLocks noGrp="1"/>
          </p:cNvSpPr>
          <p:nvPr>
            <p:ph type="body" idx="1"/>
          </p:nvPr>
        </p:nvSpPr>
        <p:spPr/>
        <p:txBody>
          <a:bodyPr/>
          <a:lstStyle/>
          <a:p>
            <a:pPr defTabSz="1584289">
              <a:defRPr/>
            </a:pPr>
            <a:r>
              <a:rPr lang="en-US" sz="1200" dirty="0"/>
              <a:t>Next, assign Authorized Users to the Reporting Group. These will be the users that can view Reports in PearsonAccess</a:t>
            </a:r>
            <a:r>
              <a:rPr lang="en-US" sz="1200" baseline="30000" dirty="0"/>
              <a:t>next</a:t>
            </a:r>
            <a:r>
              <a:rPr lang="en-US" sz="1200" dirty="0"/>
              <a:t> for these </a:t>
            </a:r>
            <a:r>
              <a:rPr lang="en-US" sz="1200" b="0" dirty="0"/>
              <a:t>students, including OnDemand Reports, Current Progress Report, Proficiency Reports, and Historical Student Data. Authorized </a:t>
            </a:r>
            <a:r>
              <a:rPr lang="en-US" sz="1200" dirty="0"/>
              <a:t>Users may be added by typing an email address or username for the desired user. This is a multiple-select field. To add additional Authorized Users, click in the field again to type the email address of the additional Authorized User.</a:t>
            </a:r>
          </a:p>
        </p:txBody>
      </p:sp>
      <p:sp>
        <p:nvSpPr>
          <p:cNvPr id="4" name="Slide Number Placeholder 3">
            <a:extLst>
              <a:ext uri="{FF2B5EF4-FFF2-40B4-BE49-F238E27FC236}">
                <a16:creationId xmlns:a16="http://schemas.microsoft.com/office/drawing/2014/main" id="{E50B9985-E54B-5441-86C7-CFBBC65B4B44}"/>
              </a:ext>
            </a:extLst>
          </p:cNvPr>
          <p:cNvSpPr>
            <a:spLocks noGrp="1"/>
          </p:cNvSpPr>
          <p:nvPr>
            <p:ph type="sldNum" sz="quarter" idx="10"/>
          </p:nvPr>
        </p:nvSpPr>
        <p:spPr/>
        <p:txBody>
          <a:bodyPr/>
          <a:lstStyle/>
          <a:p>
            <a:fld id="{956576B1-050D-4437-B39B-62987BEAE224}" type="slidenum">
              <a:rPr lang="en-US" smtClean="0"/>
              <a:t>14</a:t>
            </a:fld>
            <a:endParaRPr lang="en-US"/>
          </a:p>
        </p:txBody>
      </p:sp>
    </p:spTree>
    <p:extLst>
      <p:ext uri="{BB962C8B-B14F-4D97-AF65-F5344CB8AC3E}">
        <p14:creationId xmlns:p14="http://schemas.microsoft.com/office/powerpoint/2010/main" val="3439513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64AAF6-ECB7-C504-4866-34406CC736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A7A38C-5F33-115A-7480-074F3108A1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1F0EEC-C8C1-BFA8-EE24-379B2818F6E4}"/>
              </a:ext>
            </a:extLst>
          </p:cNvPr>
          <p:cNvSpPr>
            <a:spLocks noGrp="1"/>
          </p:cNvSpPr>
          <p:nvPr>
            <p:ph type="body" idx="1"/>
          </p:nvPr>
        </p:nvSpPr>
        <p:spPr/>
        <p:txBody>
          <a:bodyPr/>
          <a:lstStyle/>
          <a:p>
            <a:pPr defTabSz="1584289">
              <a:defRPr/>
            </a:pPr>
            <a:r>
              <a:rPr lang="en-US" sz="1200" dirty="0"/>
              <a:t>Once the Reporting Group has a name, all students are selected, and an Authorized User has been assigned, click the “Create” button.</a:t>
            </a:r>
          </a:p>
        </p:txBody>
      </p:sp>
      <p:sp>
        <p:nvSpPr>
          <p:cNvPr id="4" name="Slide Number Placeholder 3">
            <a:extLst>
              <a:ext uri="{FF2B5EF4-FFF2-40B4-BE49-F238E27FC236}">
                <a16:creationId xmlns:a16="http://schemas.microsoft.com/office/drawing/2014/main" id="{11E4F141-A037-EE1D-715E-26DE36F9E684}"/>
              </a:ext>
            </a:extLst>
          </p:cNvPr>
          <p:cNvSpPr>
            <a:spLocks noGrp="1"/>
          </p:cNvSpPr>
          <p:nvPr>
            <p:ph type="sldNum" sz="quarter" idx="10"/>
          </p:nvPr>
        </p:nvSpPr>
        <p:spPr/>
        <p:txBody>
          <a:bodyPr/>
          <a:lstStyle/>
          <a:p>
            <a:fld id="{956576B1-050D-4437-B39B-62987BEAE224}" type="slidenum">
              <a:rPr lang="en-US" smtClean="0"/>
              <a:t>15</a:t>
            </a:fld>
            <a:endParaRPr lang="en-US"/>
          </a:p>
        </p:txBody>
      </p:sp>
    </p:spTree>
    <p:extLst>
      <p:ext uri="{BB962C8B-B14F-4D97-AF65-F5344CB8AC3E}">
        <p14:creationId xmlns:p14="http://schemas.microsoft.com/office/powerpoint/2010/main" val="22856979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761C9B-70B7-78E0-EAC9-F5435E5002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A7B7F6-8124-CA11-7A9C-68F3D9B3BC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5EA547-83FD-09A2-298F-2487B1E681A2}"/>
              </a:ext>
            </a:extLst>
          </p:cNvPr>
          <p:cNvSpPr>
            <a:spLocks noGrp="1"/>
          </p:cNvSpPr>
          <p:nvPr>
            <p:ph type="body" idx="1"/>
          </p:nvPr>
        </p:nvSpPr>
        <p:spPr/>
        <p:txBody>
          <a:bodyPr/>
          <a:lstStyle/>
          <a:p>
            <a:pPr defTabSz="1584289">
              <a:defRPr/>
            </a:pPr>
            <a:r>
              <a:rPr lang="en-US" sz="1200" b="0" dirty="0"/>
              <a:t>Once Reporting Groups are created, they will be populated on the “Assign Users to Reporting Groups” tab. You can assign additional Authorized Users to multiple Reporting Groups using the “Authorized Users” field.  Add the desired user email address or username in the “Authorized Users” field.</a:t>
            </a:r>
          </a:p>
        </p:txBody>
      </p:sp>
      <p:sp>
        <p:nvSpPr>
          <p:cNvPr id="4" name="Slide Number Placeholder 3">
            <a:extLst>
              <a:ext uri="{FF2B5EF4-FFF2-40B4-BE49-F238E27FC236}">
                <a16:creationId xmlns:a16="http://schemas.microsoft.com/office/drawing/2014/main" id="{5B030C5C-105F-A098-D365-7E166C04E33B}"/>
              </a:ext>
            </a:extLst>
          </p:cNvPr>
          <p:cNvSpPr>
            <a:spLocks noGrp="1"/>
          </p:cNvSpPr>
          <p:nvPr>
            <p:ph type="sldNum" sz="quarter" idx="10"/>
          </p:nvPr>
        </p:nvSpPr>
        <p:spPr/>
        <p:txBody>
          <a:bodyPr/>
          <a:lstStyle/>
          <a:p>
            <a:fld id="{956576B1-050D-4437-B39B-62987BEAE224}" type="slidenum">
              <a:rPr lang="en-US" smtClean="0"/>
              <a:t>16</a:t>
            </a:fld>
            <a:endParaRPr lang="en-US"/>
          </a:p>
        </p:txBody>
      </p:sp>
    </p:spTree>
    <p:extLst>
      <p:ext uri="{BB962C8B-B14F-4D97-AF65-F5344CB8AC3E}">
        <p14:creationId xmlns:p14="http://schemas.microsoft.com/office/powerpoint/2010/main" val="13505823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F23650-EF00-43EC-E60E-7C08E06D5E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25499F-7E1B-7E1B-380C-156842CFF5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CFAFA0-058B-0088-0E61-8FDC6A595502}"/>
              </a:ext>
            </a:extLst>
          </p:cNvPr>
          <p:cNvSpPr>
            <a:spLocks noGrp="1"/>
          </p:cNvSpPr>
          <p:nvPr>
            <p:ph type="body" idx="1"/>
          </p:nvPr>
        </p:nvSpPr>
        <p:spPr/>
        <p:txBody>
          <a:bodyPr/>
          <a:lstStyle/>
          <a:p>
            <a:pPr defTabSz="1584289">
              <a:defRPr/>
            </a:pPr>
            <a:r>
              <a:rPr lang="en-US" sz="1200" dirty="0"/>
              <a:t>Check the check boxes for each of the desired Reporting Groups.</a:t>
            </a:r>
          </a:p>
        </p:txBody>
      </p:sp>
      <p:sp>
        <p:nvSpPr>
          <p:cNvPr id="4" name="Slide Number Placeholder 3">
            <a:extLst>
              <a:ext uri="{FF2B5EF4-FFF2-40B4-BE49-F238E27FC236}">
                <a16:creationId xmlns:a16="http://schemas.microsoft.com/office/drawing/2014/main" id="{1B5B9CE1-C51C-5DE3-EC15-DCA4C7201D6A}"/>
              </a:ext>
            </a:extLst>
          </p:cNvPr>
          <p:cNvSpPr>
            <a:spLocks noGrp="1"/>
          </p:cNvSpPr>
          <p:nvPr>
            <p:ph type="sldNum" sz="quarter" idx="10"/>
          </p:nvPr>
        </p:nvSpPr>
        <p:spPr/>
        <p:txBody>
          <a:bodyPr/>
          <a:lstStyle/>
          <a:p>
            <a:fld id="{956576B1-050D-4437-B39B-62987BEAE224}" type="slidenum">
              <a:rPr lang="en-US" smtClean="0"/>
              <a:t>17</a:t>
            </a:fld>
            <a:endParaRPr lang="en-US"/>
          </a:p>
        </p:txBody>
      </p:sp>
    </p:spTree>
    <p:extLst>
      <p:ext uri="{BB962C8B-B14F-4D97-AF65-F5344CB8AC3E}">
        <p14:creationId xmlns:p14="http://schemas.microsoft.com/office/powerpoint/2010/main" val="22496257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19E7DC-CDC0-1FFB-F045-67441CF288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A537CE-4BC2-9C70-016C-172CA1BCFF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FED836-6C77-EB84-BA3F-FB58624F08E5}"/>
              </a:ext>
            </a:extLst>
          </p:cNvPr>
          <p:cNvSpPr>
            <a:spLocks noGrp="1"/>
          </p:cNvSpPr>
          <p:nvPr>
            <p:ph type="body" idx="1"/>
          </p:nvPr>
        </p:nvSpPr>
        <p:spPr/>
        <p:txBody>
          <a:bodyPr/>
          <a:lstStyle/>
          <a:p>
            <a:pPr defTabSz="1584289">
              <a:defRPr/>
            </a:pPr>
            <a:r>
              <a:rPr lang="en-US" sz="1200" dirty="0"/>
              <a:t>Click the “Assign to selected reporting groups” button. Then click the “Save” button.</a:t>
            </a:r>
          </a:p>
        </p:txBody>
      </p:sp>
      <p:sp>
        <p:nvSpPr>
          <p:cNvPr id="4" name="Slide Number Placeholder 3">
            <a:extLst>
              <a:ext uri="{FF2B5EF4-FFF2-40B4-BE49-F238E27FC236}">
                <a16:creationId xmlns:a16="http://schemas.microsoft.com/office/drawing/2014/main" id="{941431FF-BA1D-6B7E-9C3E-6088E5FF66F9}"/>
              </a:ext>
            </a:extLst>
          </p:cNvPr>
          <p:cNvSpPr>
            <a:spLocks noGrp="1"/>
          </p:cNvSpPr>
          <p:nvPr>
            <p:ph type="sldNum" sz="quarter" idx="10"/>
          </p:nvPr>
        </p:nvSpPr>
        <p:spPr/>
        <p:txBody>
          <a:bodyPr/>
          <a:lstStyle/>
          <a:p>
            <a:fld id="{956576B1-050D-4437-B39B-62987BEAE224}" type="slidenum">
              <a:rPr lang="en-US" smtClean="0"/>
              <a:t>18</a:t>
            </a:fld>
            <a:endParaRPr lang="en-US"/>
          </a:p>
        </p:txBody>
      </p:sp>
    </p:spTree>
    <p:extLst>
      <p:ext uri="{BB962C8B-B14F-4D97-AF65-F5344CB8AC3E}">
        <p14:creationId xmlns:p14="http://schemas.microsoft.com/office/powerpoint/2010/main" val="25487180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Arizona ACT Aspire Support Page contains useful resources including the step-by-step document, </a:t>
            </a:r>
            <a:r>
              <a:rPr lang="en-US" i="1" dirty="0"/>
              <a:t>Create </a:t>
            </a:r>
            <a:r>
              <a:rPr lang="en-US" i="1"/>
              <a:t>Reporting Group </a:t>
            </a:r>
            <a:r>
              <a:rPr lang="en-US" i="1" dirty="0"/>
              <a:t>Instructions.</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suggest bookmarking the </a:t>
            </a:r>
            <a:r>
              <a:rPr lang="en-US" sz="1200" kern="1200" dirty="0">
                <a:solidFill>
                  <a:schemeClr val="tx1"/>
                </a:solidFill>
                <a:latin typeface="+mn-lt"/>
                <a:ea typeface="+mn-ea"/>
                <a:cs typeface="+mn-cs"/>
              </a:rPr>
              <a:t>Arizona ACT Aspire Support Page for future reference.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cap="non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cap="none"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6576B1-050D-4437-B39B-62987BEAE2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1046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During the training, we’ll review the purpose of Reporting Groups, the process for creating Reporting Groups, and ACT Aspire PearsonAccess</a:t>
            </a:r>
            <a:r>
              <a:rPr lang="en-US" baseline="30000" dirty="0"/>
              <a:t>next</a:t>
            </a:r>
            <a:r>
              <a:rPr lang="en-US" dirty="0"/>
              <a:t> resources.</a:t>
            </a:r>
          </a:p>
          <a:p>
            <a:endParaRPr lang="en-US" baseline="30000" dirty="0"/>
          </a:p>
          <a:p>
            <a:pPr marL="342900" indent="-34290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956576B1-050D-4437-B39B-62987BEAE224}" type="slidenum">
              <a:rPr lang="en-US" smtClean="0"/>
              <a:t>2</a:t>
            </a:fld>
            <a:endParaRPr lang="en-US"/>
          </a:p>
        </p:txBody>
      </p:sp>
    </p:spTree>
    <p:extLst>
      <p:ext uri="{BB962C8B-B14F-4D97-AF65-F5344CB8AC3E}">
        <p14:creationId xmlns:p14="http://schemas.microsoft.com/office/powerpoint/2010/main" val="16884836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strike="noStrike" baseline="0" dirty="0"/>
              <a:t>This concludes the </a:t>
            </a:r>
            <a:r>
              <a:rPr lang="en-US" b="0" i="1" strike="noStrike" baseline="0" dirty="0"/>
              <a:t>ACT Aspire Creating Reporting Groups in PearsonAccess</a:t>
            </a:r>
            <a:r>
              <a:rPr lang="en-US" b="0" i="1" strike="noStrike" baseline="30000" dirty="0"/>
              <a:t>next</a:t>
            </a:r>
            <a:r>
              <a:rPr lang="en-US" b="0" i="1" strike="noStrike" baseline="0" dirty="0"/>
              <a:t> </a:t>
            </a:r>
            <a:r>
              <a:rPr lang="en-US" b="0" strike="noStrike" baseline="0" dirty="0"/>
              <a:t>training. If you have any questions, please contact us at the number provided on this slide.</a:t>
            </a:r>
          </a:p>
          <a:p>
            <a:endParaRPr lang="en-US" dirty="0"/>
          </a:p>
        </p:txBody>
      </p:sp>
      <p:sp>
        <p:nvSpPr>
          <p:cNvPr id="4" name="Slide Number Placeholder 3"/>
          <p:cNvSpPr>
            <a:spLocks noGrp="1"/>
          </p:cNvSpPr>
          <p:nvPr>
            <p:ph type="sldNum" sz="quarter" idx="10"/>
          </p:nvPr>
        </p:nvSpPr>
        <p:spPr/>
        <p:txBody>
          <a:bodyPr/>
          <a:lstStyle/>
          <a:p>
            <a:fld id="{956576B1-050D-4437-B39B-62987BEAE224}"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448095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584289" rtl="0" eaLnBrk="1" fontAlgn="auto" latinLnBrk="0" hangingPunct="1">
              <a:lnSpc>
                <a:spcPct val="100000"/>
              </a:lnSpc>
              <a:spcBef>
                <a:spcPts val="0"/>
              </a:spcBef>
              <a:spcAft>
                <a:spcPts val="0"/>
              </a:spcAft>
              <a:buClrTx/>
              <a:buSzTx/>
              <a:buFontTx/>
              <a:buNone/>
              <a:tabLst/>
              <a:defRPr/>
            </a:pPr>
            <a:r>
              <a:rPr lang="en-US" sz="1200" dirty="0"/>
              <a:t>First, we will discuss the purpose of Reporting Groups in PearsonAccess</a:t>
            </a:r>
            <a:r>
              <a:rPr lang="en-US" sz="1200" baseline="30000" dirty="0"/>
              <a:t>next </a:t>
            </a:r>
            <a:r>
              <a:rPr lang="en-US" sz="1200" baseline="0" dirty="0"/>
              <a:t>.</a:t>
            </a:r>
          </a:p>
          <a:p>
            <a:pPr defTabSz="1584289">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56576B1-050D-4437-B39B-62987BEAE224}" type="slidenum">
              <a:rPr lang="en-US" smtClean="0"/>
              <a:t>3</a:t>
            </a:fld>
            <a:endParaRPr lang="en-US"/>
          </a:p>
        </p:txBody>
      </p:sp>
    </p:spTree>
    <p:extLst>
      <p:ext uri="{BB962C8B-B14F-4D97-AF65-F5344CB8AC3E}">
        <p14:creationId xmlns:p14="http://schemas.microsoft.com/office/powerpoint/2010/main" val="35879452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158428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Creating Reporting Groups is optional for ACT Aspire. This option is available for those wanting to group students by classroom, teacher, or testing days for reporting purposes. </a:t>
            </a:r>
            <a:endParaRPr lang="en-US" sz="1200" b="0" i="0" u="none" strike="noStrike" kern="1200" baseline="0" dirty="0">
              <a:solidFill>
                <a:schemeClr val="tx1"/>
              </a:solidFill>
              <a:effectLst/>
              <a:latin typeface="+mn-lt"/>
              <a:ea typeface="+mn-ea"/>
              <a:cs typeface="+mn-cs"/>
            </a:endParaRPr>
          </a:p>
          <a:p>
            <a:pPr marL="171450" marR="0" lvl="0" indent="-171450" algn="l" defTabSz="158428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kern="1200" dirty="0">
                <a:solidFill>
                  <a:schemeClr val="tx1"/>
                </a:solidFill>
                <a:effectLst/>
                <a:latin typeface="+mn-lt"/>
                <a:ea typeface="+mn-ea"/>
                <a:cs typeface="+mn-cs"/>
              </a:rPr>
              <a:t>Students may belong to more than one Reporting Group.</a:t>
            </a:r>
          </a:p>
          <a:p>
            <a:pPr marL="171450" marR="0" lvl="0" indent="-171450" algn="l" defTabSz="158428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kern="1200" dirty="0">
                <a:solidFill>
                  <a:schemeClr val="tx1"/>
                </a:solidFill>
                <a:effectLst/>
                <a:latin typeface="+mn-lt"/>
                <a:ea typeface="+mn-ea"/>
                <a:cs typeface="+mn-cs"/>
              </a:rPr>
              <a:t>Multiple users may be assigned to a single Reporting Group.</a:t>
            </a:r>
          </a:p>
          <a:p>
            <a:pPr marL="171450" marR="0" lvl="0" indent="-171450" algn="l" defTabSz="158428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kern="1200" dirty="0">
                <a:solidFill>
                  <a:schemeClr val="tx1"/>
                </a:solidFill>
                <a:effectLst/>
                <a:latin typeface="+mn-lt"/>
                <a:ea typeface="+mn-ea"/>
                <a:cs typeface="+mn-cs"/>
              </a:rPr>
              <a:t>Reporting Groups are </a:t>
            </a:r>
            <a:r>
              <a:rPr lang="en-US" sz="2400" b="0" kern="1200" dirty="0">
                <a:solidFill>
                  <a:schemeClr val="tx1"/>
                </a:solidFill>
                <a:effectLst/>
                <a:latin typeface="+mn-lt"/>
                <a:ea typeface="+mn-ea"/>
                <a:cs typeface="+mn-cs"/>
              </a:rPr>
              <a:t>available to view in:</a:t>
            </a:r>
          </a:p>
          <a:p>
            <a:pPr marL="628650" marR="0" lvl="1" indent="-171450" algn="l" defTabSz="158428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kern="1200" dirty="0">
                <a:solidFill>
                  <a:schemeClr val="tx1"/>
                </a:solidFill>
                <a:effectLst/>
                <a:latin typeface="+mn-lt"/>
                <a:ea typeface="+mn-ea"/>
                <a:cs typeface="+mn-cs"/>
              </a:rPr>
              <a:t>OnDemand Reports</a:t>
            </a:r>
          </a:p>
          <a:p>
            <a:pPr marL="628650" marR="0" lvl="1" indent="-171450" algn="l" defTabSz="158428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kern="1200" dirty="0">
                <a:solidFill>
                  <a:schemeClr val="tx1"/>
                </a:solidFill>
                <a:effectLst/>
                <a:latin typeface="+mn-lt"/>
                <a:ea typeface="+mn-ea"/>
                <a:cs typeface="+mn-cs"/>
              </a:rPr>
              <a:t>Current Progress Report</a:t>
            </a:r>
          </a:p>
          <a:p>
            <a:pPr marL="628650" marR="0" lvl="1" indent="-171450" algn="l" defTabSz="158428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kern="1200" dirty="0">
                <a:solidFill>
                  <a:schemeClr val="tx1"/>
                </a:solidFill>
                <a:effectLst/>
                <a:latin typeface="+mn-lt"/>
                <a:ea typeface="+mn-ea"/>
                <a:cs typeface="+mn-cs"/>
              </a:rPr>
              <a:t>Proficiency Reports</a:t>
            </a:r>
          </a:p>
          <a:p>
            <a:pPr marL="628650" marR="0" lvl="1" indent="-171450" algn="l" defTabSz="158428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kern="1200" dirty="0">
                <a:solidFill>
                  <a:schemeClr val="tx1"/>
                </a:solidFill>
                <a:effectLst/>
                <a:latin typeface="+mn-lt"/>
                <a:ea typeface="+mn-ea"/>
                <a:cs typeface="+mn-cs"/>
              </a:rPr>
              <a:t>Historical Student Data</a:t>
            </a:r>
          </a:p>
          <a:p>
            <a:pPr marL="171450" marR="0" lvl="0" indent="-171450" algn="l" defTabSz="158428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kern="1200" dirty="0">
                <a:solidFill>
                  <a:schemeClr val="tx1"/>
                </a:solidFill>
                <a:effectLst/>
                <a:latin typeface="+mn-lt"/>
                <a:ea typeface="+mn-ea"/>
                <a:cs typeface="+mn-cs"/>
              </a:rPr>
              <a:t>Reporting Groups can be created manually through the user interface or via the Reporting Groups Import.</a:t>
            </a:r>
          </a:p>
          <a:p>
            <a:pPr defTabSz="1584289">
              <a:defRPr/>
            </a:pPr>
            <a:endParaRPr lang="en-US" sz="2400" dirty="0"/>
          </a:p>
          <a:p>
            <a:pPr defTabSz="1584289">
              <a:defRPr/>
            </a:pPr>
            <a:endParaRPr lang="en-US" sz="2400" dirty="0"/>
          </a:p>
          <a:p>
            <a:pPr defTabSz="1584289">
              <a:defRPr/>
            </a:pPr>
            <a:endParaRPr lang="en-US" sz="2100" dirty="0"/>
          </a:p>
          <a:p>
            <a:pPr defTabSz="1584289">
              <a:defRPr/>
            </a:pPr>
            <a:endParaRPr lang="en-US" sz="2100" dirty="0"/>
          </a:p>
        </p:txBody>
      </p:sp>
      <p:sp>
        <p:nvSpPr>
          <p:cNvPr id="4" name="Slide Number Placeholder 3"/>
          <p:cNvSpPr>
            <a:spLocks noGrp="1"/>
          </p:cNvSpPr>
          <p:nvPr>
            <p:ph type="sldNum" sz="quarter" idx="10"/>
          </p:nvPr>
        </p:nvSpPr>
        <p:spPr/>
        <p:txBody>
          <a:bodyPr/>
          <a:lstStyle/>
          <a:p>
            <a:fld id="{956576B1-050D-4437-B39B-62987BEAE224}"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877098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0B832A-8514-4B06-07B9-87DA14B669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E0DB1B-8548-B3B0-6BB7-049E0DB03B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C95E83-8097-F541-681A-0AE8D0A570FB}"/>
              </a:ext>
            </a:extLst>
          </p:cNvPr>
          <p:cNvSpPr>
            <a:spLocks noGrp="1"/>
          </p:cNvSpPr>
          <p:nvPr>
            <p:ph type="body" idx="1"/>
          </p:nvPr>
        </p:nvSpPr>
        <p:spPr/>
        <p:txBody>
          <a:bodyPr/>
          <a:lstStyle/>
          <a:p>
            <a:pPr marL="0" marR="0" lvl="0" indent="0" algn="l" defTabSz="1584289" rtl="0" eaLnBrk="1" fontAlgn="auto" latinLnBrk="0" hangingPunct="1">
              <a:lnSpc>
                <a:spcPct val="100000"/>
              </a:lnSpc>
              <a:spcBef>
                <a:spcPts val="0"/>
              </a:spcBef>
              <a:spcAft>
                <a:spcPts val="0"/>
              </a:spcAft>
              <a:buClrTx/>
              <a:buSzTx/>
              <a:buFontTx/>
              <a:buNone/>
              <a:tabLst/>
              <a:defRPr/>
            </a:pPr>
            <a:r>
              <a:rPr lang="en-US" sz="1200" dirty="0"/>
              <a:t>Creating Reporting Groups in </a:t>
            </a:r>
            <a:r>
              <a:rPr lang="en-US" sz="1200" dirty="0" err="1"/>
              <a:t>PearsonAccess</a:t>
            </a:r>
            <a:r>
              <a:rPr lang="en-US" sz="1200" baseline="30000" dirty="0" err="1"/>
              <a:t>next</a:t>
            </a:r>
            <a:r>
              <a:rPr lang="en-US" sz="1200" dirty="0"/>
              <a:t> may be completed by the Administration Test Coordinator and Test Coordinator roles. </a:t>
            </a:r>
          </a:p>
          <a:p>
            <a:pPr defTabSz="1584289">
              <a:defRPr/>
            </a:pP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5D26610A-5C34-9525-D383-01E9E8D7D85A}"/>
              </a:ext>
            </a:extLst>
          </p:cNvPr>
          <p:cNvSpPr>
            <a:spLocks noGrp="1"/>
          </p:cNvSpPr>
          <p:nvPr>
            <p:ph type="sldNum" sz="quarter" idx="10"/>
          </p:nvPr>
        </p:nvSpPr>
        <p:spPr/>
        <p:txBody>
          <a:bodyPr/>
          <a:lstStyle/>
          <a:p>
            <a:fld id="{956576B1-050D-4437-B39B-62987BEAE224}" type="slidenum">
              <a:rPr lang="en-US" smtClean="0"/>
              <a:t>5</a:t>
            </a:fld>
            <a:endParaRPr lang="en-US"/>
          </a:p>
        </p:txBody>
      </p:sp>
    </p:spTree>
    <p:extLst>
      <p:ext uri="{BB962C8B-B14F-4D97-AF65-F5344CB8AC3E}">
        <p14:creationId xmlns:p14="http://schemas.microsoft.com/office/powerpoint/2010/main" val="27066253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Start by going to “Reports &gt; Reporting Groups”.</a:t>
            </a:r>
          </a:p>
          <a:p>
            <a:endParaRPr lang="en-US" sz="1200" dirty="0"/>
          </a:p>
          <a:p>
            <a:r>
              <a:rPr lang="en-US" sz="1200" dirty="0"/>
              <a:t>On the “Reporting Groups” page, click the dropdown to the right of the “Start” button. Then click “All Tasks”. </a:t>
            </a:r>
          </a:p>
          <a:p>
            <a:endParaRPr lang="en-US" sz="2100" dirty="0"/>
          </a:p>
        </p:txBody>
      </p:sp>
      <p:sp>
        <p:nvSpPr>
          <p:cNvPr id="4" name="Slide Number Placeholder 3"/>
          <p:cNvSpPr>
            <a:spLocks noGrp="1"/>
          </p:cNvSpPr>
          <p:nvPr>
            <p:ph type="sldNum" sz="quarter" idx="10"/>
          </p:nvPr>
        </p:nvSpPr>
        <p:spPr/>
        <p:txBody>
          <a:bodyPr/>
          <a:lstStyle/>
          <a:p>
            <a:fld id="{956576B1-050D-4437-B39B-62987BEAE224}" type="slidenum">
              <a:rPr lang="en-US" smtClean="0"/>
              <a:t>6</a:t>
            </a:fld>
            <a:endParaRPr lang="en-US"/>
          </a:p>
        </p:txBody>
      </p:sp>
    </p:spTree>
    <p:extLst>
      <p:ext uri="{BB962C8B-B14F-4D97-AF65-F5344CB8AC3E}">
        <p14:creationId xmlns:p14="http://schemas.microsoft.com/office/powerpoint/2010/main" val="32154277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584289">
              <a:defRPr/>
            </a:pPr>
            <a:r>
              <a:rPr lang="en-US" sz="1200" dirty="0"/>
              <a:t>On the “Manage Reporting Groups” </a:t>
            </a:r>
            <a:r>
              <a:rPr lang="en-US" sz="1200" strike="noStrike" dirty="0"/>
              <a:t>tab, </a:t>
            </a:r>
            <a:r>
              <a:rPr lang="en-US" sz="1200" dirty="0"/>
              <a:t>select the desired school from the “Organization” dropdown menu.</a:t>
            </a:r>
          </a:p>
        </p:txBody>
      </p:sp>
      <p:sp>
        <p:nvSpPr>
          <p:cNvPr id="4" name="Slide Number Placeholder 3"/>
          <p:cNvSpPr>
            <a:spLocks noGrp="1"/>
          </p:cNvSpPr>
          <p:nvPr>
            <p:ph type="sldNum" sz="quarter" idx="10"/>
          </p:nvPr>
        </p:nvSpPr>
        <p:spPr/>
        <p:txBody>
          <a:bodyPr/>
          <a:lstStyle/>
          <a:p>
            <a:fld id="{956576B1-050D-4437-B39B-62987BEAE224}" type="slidenum">
              <a:rPr lang="en-US" smtClean="0"/>
              <a:t>7</a:t>
            </a:fld>
            <a:endParaRPr lang="en-US"/>
          </a:p>
        </p:txBody>
      </p:sp>
    </p:spTree>
    <p:extLst>
      <p:ext uri="{BB962C8B-B14F-4D97-AF65-F5344CB8AC3E}">
        <p14:creationId xmlns:p14="http://schemas.microsoft.com/office/powerpoint/2010/main" val="21804225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A27E13-2E53-1E55-A0BB-89FF482B0C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1F0C9E-AEF8-9F40-C797-B88D5254C2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2FB216-10F9-7E4D-9EFD-16657DCEE1A4}"/>
              </a:ext>
            </a:extLst>
          </p:cNvPr>
          <p:cNvSpPr>
            <a:spLocks noGrp="1"/>
          </p:cNvSpPr>
          <p:nvPr>
            <p:ph type="body" idx="1"/>
          </p:nvPr>
        </p:nvSpPr>
        <p:spPr/>
        <p:txBody>
          <a:bodyPr/>
          <a:lstStyle/>
          <a:p>
            <a:pPr defTabSz="1584289">
              <a:defRPr/>
            </a:pPr>
            <a:r>
              <a:rPr lang="en-US" sz="1200" dirty="0"/>
              <a:t>Next, fill in the Reporting Group “Name”. This is a required field.</a:t>
            </a:r>
          </a:p>
          <a:p>
            <a:pPr defTabSz="1584289">
              <a:defRPr/>
            </a:pPr>
            <a:endParaRPr lang="en-US" sz="2100" dirty="0"/>
          </a:p>
          <a:p>
            <a:pPr defTabSz="1584289">
              <a:defRPr/>
            </a:pPr>
            <a:endParaRPr lang="en-US" sz="2100" dirty="0"/>
          </a:p>
        </p:txBody>
      </p:sp>
      <p:sp>
        <p:nvSpPr>
          <p:cNvPr id="4" name="Slide Number Placeholder 3">
            <a:extLst>
              <a:ext uri="{FF2B5EF4-FFF2-40B4-BE49-F238E27FC236}">
                <a16:creationId xmlns:a16="http://schemas.microsoft.com/office/drawing/2014/main" id="{A9F4C215-BAD7-8110-4848-A69FE8D85211}"/>
              </a:ext>
            </a:extLst>
          </p:cNvPr>
          <p:cNvSpPr>
            <a:spLocks noGrp="1"/>
          </p:cNvSpPr>
          <p:nvPr>
            <p:ph type="sldNum" sz="quarter" idx="10"/>
          </p:nvPr>
        </p:nvSpPr>
        <p:spPr/>
        <p:txBody>
          <a:bodyPr/>
          <a:lstStyle/>
          <a:p>
            <a:fld id="{956576B1-050D-4437-B39B-62987BEAE224}" type="slidenum">
              <a:rPr lang="en-US" smtClean="0"/>
              <a:t>8</a:t>
            </a:fld>
            <a:endParaRPr lang="en-US"/>
          </a:p>
        </p:txBody>
      </p:sp>
    </p:spTree>
    <p:extLst>
      <p:ext uri="{BB962C8B-B14F-4D97-AF65-F5344CB8AC3E}">
        <p14:creationId xmlns:p14="http://schemas.microsoft.com/office/powerpoint/2010/main" val="19754078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3FA09-5DF2-CCBF-6F66-341B790034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90624C-0F1A-091C-2353-8EC97634AC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9AC4A6-C528-1612-B0BD-FF166D8F79B0}"/>
              </a:ext>
            </a:extLst>
          </p:cNvPr>
          <p:cNvSpPr>
            <a:spLocks noGrp="1"/>
          </p:cNvSpPr>
          <p:nvPr>
            <p:ph type="body" idx="1"/>
          </p:nvPr>
        </p:nvSpPr>
        <p:spPr/>
        <p:txBody>
          <a:bodyPr/>
          <a:lstStyle/>
          <a:p>
            <a:pPr defTabSz="1584289">
              <a:defRPr/>
            </a:pPr>
            <a:r>
              <a:rPr lang="en-US" sz="1200" dirty="0"/>
              <a:t>To assign students to the Reporting Group, you can either search for students by group from “Sessions” or from “Groups/Classes”, or you can search for students individually.</a:t>
            </a:r>
            <a:r>
              <a:rPr lang="en-US" sz="1200" strike="noStrike" baseline="0" dirty="0"/>
              <a:t> A Reporting Group may be created using Sessions, Groups or Classes, and students that are selected individually.</a:t>
            </a:r>
          </a:p>
        </p:txBody>
      </p:sp>
      <p:sp>
        <p:nvSpPr>
          <p:cNvPr id="4" name="Slide Number Placeholder 3">
            <a:extLst>
              <a:ext uri="{FF2B5EF4-FFF2-40B4-BE49-F238E27FC236}">
                <a16:creationId xmlns:a16="http://schemas.microsoft.com/office/drawing/2014/main" id="{E600BA8D-23BC-C2AD-E84E-AF9AC6C384AD}"/>
              </a:ext>
            </a:extLst>
          </p:cNvPr>
          <p:cNvSpPr>
            <a:spLocks noGrp="1"/>
          </p:cNvSpPr>
          <p:nvPr>
            <p:ph type="sldNum" sz="quarter" idx="10"/>
          </p:nvPr>
        </p:nvSpPr>
        <p:spPr/>
        <p:txBody>
          <a:bodyPr/>
          <a:lstStyle/>
          <a:p>
            <a:fld id="{956576B1-050D-4437-B39B-62987BEAE224}" type="slidenum">
              <a:rPr lang="en-US" smtClean="0"/>
              <a:t>9</a:t>
            </a:fld>
            <a:endParaRPr lang="en-US"/>
          </a:p>
        </p:txBody>
      </p:sp>
    </p:spTree>
    <p:extLst>
      <p:ext uri="{BB962C8B-B14F-4D97-AF65-F5344CB8AC3E}">
        <p14:creationId xmlns:p14="http://schemas.microsoft.com/office/powerpoint/2010/main" val="38889551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duotone>
              <a:schemeClr val="accent1">
                <a:shade val="45000"/>
                <a:satMod val="135000"/>
              </a:schemeClr>
              <a:prstClr val="white"/>
            </a:duotone>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E5EF5-3477-4933-940E-FB5589D64FF4}"/>
              </a:ext>
            </a:extLst>
          </p:cNvPr>
          <p:cNvSpPr>
            <a:spLocks noGrp="1"/>
          </p:cNvSpPr>
          <p:nvPr>
            <p:ph type="ctrTitle"/>
          </p:nvPr>
        </p:nvSpPr>
        <p:spPr>
          <a:xfrm>
            <a:off x="5565912" y="1122363"/>
            <a:ext cx="6225942" cy="2387600"/>
          </a:xfrm>
          <a:prstGeom prst="rect">
            <a:avLst/>
          </a:prstGeom>
        </p:spPr>
        <p:txBody>
          <a:bodyPr anchor="b"/>
          <a:lstStyle>
            <a:lvl1pPr algn="ctr">
              <a:defRPr sz="5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3B48465-6031-402E-BBA4-CD54D6D4322B}"/>
              </a:ext>
            </a:extLst>
          </p:cNvPr>
          <p:cNvSpPr>
            <a:spLocks noGrp="1"/>
          </p:cNvSpPr>
          <p:nvPr>
            <p:ph type="subTitle" idx="1" hasCustomPrompt="1"/>
          </p:nvPr>
        </p:nvSpPr>
        <p:spPr>
          <a:xfrm>
            <a:off x="5565912" y="3814073"/>
            <a:ext cx="6225942"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 </a:t>
            </a:r>
          </a:p>
        </p:txBody>
      </p:sp>
      <p:cxnSp>
        <p:nvCxnSpPr>
          <p:cNvPr id="9" name="Straight Connector 8">
            <a:extLst>
              <a:ext uri="{FF2B5EF4-FFF2-40B4-BE49-F238E27FC236}">
                <a16:creationId xmlns:a16="http://schemas.microsoft.com/office/drawing/2014/main" id="{4B903232-E658-41A7-B407-08BD9B8C3235}"/>
              </a:ext>
            </a:extLst>
          </p:cNvPr>
          <p:cNvCxnSpPr/>
          <p:nvPr/>
        </p:nvCxnSpPr>
        <p:spPr>
          <a:xfrm>
            <a:off x="5565912" y="3657600"/>
            <a:ext cx="6225942" cy="0"/>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3453700"/>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C174D-8F8D-4E88-B6B4-8E802D55F6B0}"/>
              </a:ext>
            </a:extLst>
          </p:cNvPr>
          <p:cNvSpPr>
            <a:spLocks noGrp="1"/>
          </p:cNvSpPr>
          <p:nvPr>
            <p:ph type="title"/>
          </p:nvPr>
        </p:nvSpPr>
        <p:spPr>
          <a:xfrm>
            <a:off x="4129881" y="-185530"/>
            <a:ext cx="6657389" cy="1174542"/>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64EC57B-5942-4582-8122-E36CF73777EF}"/>
              </a:ext>
            </a:extLst>
          </p:cNvPr>
          <p:cNvSpPr>
            <a:spLocks noGrp="1"/>
          </p:cNvSpPr>
          <p:nvPr>
            <p:ph type="pic" idx="1"/>
          </p:nvPr>
        </p:nvSpPr>
        <p:spPr>
          <a:xfrm>
            <a:off x="0" y="0"/>
            <a:ext cx="3392557" cy="6858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202982-808F-45C2-9D5D-8A4FCEC6BFCF}"/>
              </a:ext>
            </a:extLst>
          </p:cNvPr>
          <p:cNvSpPr>
            <a:spLocks noGrp="1"/>
          </p:cNvSpPr>
          <p:nvPr>
            <p:ph type="body" sz="half" idx="2"/>
          </p:nvPr>
        </p:nvSpPr>
        <p:spPr>
          <a:xfrm>
            <a:off x="4129881" y="1510748"/>
            <a:ext cx="6279702" cy="5188226"/>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354361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
        <p:nvSpPr>
          <p:cNvPr id="10" name="Rectangle 9"/>
          <p:cNvSpPr/>
          <p:nvPr/>
        </p:nvSpPr>
        <p:spPr>
          <a:xfrm>
            <a:off x="11815864" y="758952"/>
            <a:ext cx="384048" cy="5330952"/>
          </a:xfrm>
          <a:prstGeom prst="rect">
            <a:avLst/>
          </a:prstGeom>
          <a:solidFill>
            <a:srgbClr val="F4F4F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 Placeholder 2"/>
          <p:cNvSpPr>
            <a:spLocks noGrp="1"/>
          </p:cNvSpPr>
          <p:nvPr>
            <p:ph type="body" idx="1"/>
          </p:nvPr>
        </p:nvSpPr>
        <p:spPr>
          <a:xfrm>
            <a:off x="816704" y="841790"/>
            <a:ext cx="10531483" cy="807720"/>
          </a:xfrm>
        </p:spPr>
        <p:txBody>
          <a:bodyPr anchor="b">
            <a:normAutofit/>
          </a:bodyPr>
          <a:lstStyle>
            <a:lvl1pPr marL="0" indent="0">
              <a:spcBef>
                <a:spcPts val="0"/>
              </a:spcBef>
              <a:buNone/>
              <a:defRPr sz="2400" b="0">
                <a:solidFill>
                  <a:schemeClr val="tx1"/>
                </a:solidFill>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2" name="Content Placeholder 3"/>
          <p:cNvSpPr>
            <a:spLocks noGrp="1"/>
          </p:cNvSpPr>
          <p:nvPr>
            <p:ph sz="half" idx="2"/>
          </p:nvPr>
        </p:nvSpPr>
        <p:spPr>
          <a:xfrm>
            <a:off x="816704" y="1749140"/>
            <a:ext cx="10531483" cy="4023360"/>
          </a:xfrm>
        </p:spPr>
        <p:txBody>
          <a:bodyPr>
            <a:noAutofit/>
          </a:bodyPr>
          <a:lstStyle>
            <a:lvl1pPr marL="0" indent="0">
              <a:buNone/>
              <a:defRPr sz="2000"/>
            </a:lvl1pPr>
            <a:lvl2pPr>
              <a:buClr>
                <a:schemeClr val="bg2">
                  <a:lumMod val="25000"/>
                </a:schemeClr>
              </a:buClr>
              <a:defRPr sz="1800"/>
            </a:lvl2pPr>
            <a:lvl3pPr marL="1142971" indent="-182875">
              <a:buClr>
                <a:schemeClr val="bg2">
                  <a:lumMod val="25000"/>
                </a:schemeClr>
              </a:buClr>
              <a:buFont typeface="Courier New" panose="02070309020205020404" pitchFamily="49" charset="0"/>
              <a:buChar char="o"/>
              <a:defRPr sz="1600"/>
            </a:lvl3pPr>
            <a:lvl4pPr marL="1600160" indent="-182875">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5910793"/>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Screen Shot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defTabSz="457200"/>
            <a:fld id="{D57F1E4F-1CFF-5643-939E-217C01CDF565}" type="slidenum">
              <a:rPr lang="en-US" smtClean="0"/>
              <a:pPr defTabSz="457200"/>
              <a:t>‹#›</a:t>
            </a:fld>
            <a:endParaRPr lang="en-US"/>
          </a:p>
        </p:txBody>
      </p:sp>
      <p:sp>
        <p:nvSpPr>
          <p:cNvPr id="10" name="Rectangle 9"/>
          <p:cNvSpPr/>
          <p:nvPr/>
        </p:nvSpPr>
        <p:spPr>
          <a:xfrm>
            <a:off x="11815864" y="758952"/>
            <a:ext cx="384048" cy="5330952"/>
          </a:xfrm>
          <a:prstGeom prst="rect">
            <a:avLst/>
          </a:prstGeom>
          <a:solidFill>
            <a:srgbClr val="F4F4F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 Placeholder 2"/>
          <p:cNvSpPr>
            <a:spLocks noGrp="1"/>
          </p:cNvSpPr>
          <p:nvPr>
            <p:ph type="body" idx="1"/>
          </p:nvPr>
        </p:nvSpPr>
        <p:spPr>
          <a:xfrm>
            <a:off x="816706" y="841790"/>
            <a:ext cx="4905407" cy="807720"/>
          </a:xfrm>
        </p:spPr>
        <p:txBody>
          <a:bodyPr anchor="b">
            <a:normAutofit/>
          </a:bodyPr>
          <a:lstStyle>
            <a:lvl1pPr marL="0" indent="0">
              <a:spcBef>
                <a:spcPts val="0"/>
              </a:spcBef>
              <a:buNone/>
              <a:defRPr sz="2000" b="0">
                <a:solidFill>
                  <a:schemeClr val="tx1"/>
                </a:solidFill>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2" name="Content Placeholder 3"/>
          <p:cNvSpPr>
            <a:spLocks noGrp="1"/>
          </p:cNvSpPr>
          <p:nvPr>
            <p:ph sz="half" idx="2"/>
          </p:nvPr>
        </p:nvSpPr>
        <p:spPr>
          <a:xfrm>
            <a:off x="816706" y="1749140"/>
            <a:ext cx="4905407" cy="4023360"/>
          </a:xfrm>
        </p:spPr>
        <p:txBody>
          <a:bodyPr/>
          <a:lstStyle>
            <a:lvl1pPr marL="0" indent="0">
              <a:buNone/>
              <a:defRPr sz="2000"/>
            </a:lvl1pPr>
            <a:lvl2pPr>
              <a:buClr>
                <a:schemeClr val="bg2">
                  <a:lumMod val="25000"/>
                </a:schemeClr>
              </a:buClr>
              <a:defRPr sz="1800"/>
            </a:lvl2pPr>
            <a:lvl3pPr marL="1142971" indent="-182875">
              <a:buClr>
                <a:schemeClr val="bg2">
                  <a:lumMod val="25000"/>
                </a:schemeClr>
              </a:buClr>
              <a:buFont typeface="Courier New" panose="02070309020205020404" pitchFamily="49" charset="0"/>
              <a:buChar char="o"/>
              <a:defRPr sz="1600"/>
            </a:lvl3pPr>
            <a:lvl4pPr marL="1600160" indent="-182875">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p:cNvSpPr>
            <a:spLocks noGrp="1"/>
          </p:cNvSpPr>
          <p:nvPr>
            <p:ph type="body" idx="13"/>
          </p:nvPr>
        </p:nvSpPr>
        <p:spPr>
          <a:xfrm>
            <a:off x="6477805" y="838742"/>
            <a:ext cx="4905407" cy="807720"/>
          </a:xfrm>
        </p:spPr>
        <p:txBody>
          <a:bodyPr anchor="b">
            <a:normAutofit/>
          </a:bodyPr>
          <a:lstStyle>
            <a:lvl1pPr marL="0" indent="0">
              <a:spcBef>
                <a:spcPts val="0"/>
              </a:spcBef>
              <a:buNone/>
              <a:defRPr sz="2000" b="0">
                <a:solidFill>
                  <a:schemeClr val="tx1"/>
                </a:solidFill>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3" name="Content Placeholder 3"/>
          <p:cNvSpPr>
            <a:spLocks noGrp="1"/>
          </p:cNvSpPr>
          <p:nvPr>
            <p:ph sz="half" idx="14"/>
          </p:nvPr>
        </p:nvSpPr>
        <p:spPr>
          <a:xfrm>
            <a:off x="6477803" y="1746092"/>
            <a:ext cx="4905408" cy="4023360"/>
          </a:xfrm>
        </p:spPr>
        <p:txBody>
          <a:bodyPr/>
          <a:lstStyle>
            <a:lvl1pPr marL="0" indent="0">
              <a:buNone/>
              <a:defRPr sz="2000"/>
            </a:lvl1pPr>
            <a:lvl2pPr>
              <a:buClr>
                <a:schemeClr val="bg2">
                  <a:lumMod val="25000"/>
                </a:schemeClr>
              </a:buClr>
              <a:defRPr sz="1800"/>
            </a:lvl2pPr>
            <a:lvl3pPr marL="1142971" indent="-182875">
              <a:buClr>
                <a:schemeClr val="bg2">
                  <a:lumMod val="25000"/>
                </a:schemeClr>
              </a:buClr>
              <a:buFont typeface="Courier New" panose="02070309020205020404" pitchFamily="49" charset="0"/>
              <a:buChar char="o"/>
              <a:defRPr sz="1600"/>
            </a:lvl3pPr>
            <a:lvl4pPr marL="1600160" indent="-182875">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2607458"/>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
        <p:nvSpPr>
          <p:cNvPr id="8" name="Title 1"/>
          <p:cNvSpPr>
            <a:spLocks noGrp="1"/>
          </p:cNvSpPr>
          <p:nvPr>
            <p:ph type="title"/>
          </p:nvPr>
        </p:nvSpPr>
        <p:spPr>
          <a:xfrm>
            <a:off x="976313" y="3081292"/>
            <a:ext cx="10162834" cy="1117493"/>
          </a:xfrm>
        </p:spPr>
        <p:txBody>
          <a:bodyPr anchor="b">
            <a:normAutofit/>
          </a:bodyPr>
          <a:lstStyle>
            <a:lvl1pPr algn="ctr">
              <a:defRPr sz="5900" b="0" spc="-100" baseline="0">
                <a:solidFill>
                  <a:schemeClr val="bg2">
                    <a:lumMod val="25000"/>
                  </a:schemeClr>
                </a:solidFill>
              </a:defRPr>
            </a:lvl1pPr>
          </a:lstStyle>
          <a:p>
            <a:r>
              <a:rPr lang="en-US"/>
              <a:t>Click to edit Master title style</a:t>
            </a:r>
          </a:p>
        </p:txBody>
      </p:sp>
    </p:spTree>
    <p:extLst>
      <p:ext uri="{BB962C8B-B14F-4D97-AF65-F5344CB8AC3E}">
        <p14:creationId xmlns:p14="http://schemas.microsoft.com/office/powerpoint/2010/main" val="367551768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cSld name="2_Sub Section Title">
    <p:bg>
      <p:bgPr>
        <a:blipFill dpi="0" rotWithShape="1">
          <a:blip r:embed="rId2">
            <a:duotone>
              <a:schemeClr val="accent1">
                <a:shade val="45000"/>
                <a:satMod val="135000"/>
              </a:schemeClr>
              <a:prstClr val="white"/>
            </a:duotone>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769B4FE-51AB-49A5-BCCD-F110868B9ABF}"/>
              </a:ext>
            </a:extLst>
          </p:cNvPr>
          <p:cNvSpPr/>
          <p:nvPr/>
        </p:nvSpPr>
        <p:spPr>
          <a:xfrm>
            <a:off x="8570845" y="872989"/>
            <a:ext cx="2693503" cy="26935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6">
            <a:extLst>
              <a:ext uri="{FF2B5EF4-FFF2-40B4-BE49-F238E27FC236}">
                <a16:creationId xmlns:a16="http://schemas.microsoft.com/office/drawing/2014/main" id="{32BCB1E3-9526-4919-A609-A8AFA4D451BC}"/>
              </a:ext>
            </a:extLst>
          </p:cNvPr>
          <p:cNvSpPr>
            <a:spLocks noGrp="1"/>
          </p:cNvSpPr>
          <p:nvPr>
            <p:ph type="pic" sz="quarter" idx="10"/>
          </p:nvPr>
        </p:nvSpPr>
        <p:spPr>
          <a:xfrm>
            <a:off x="8845550" y="1133475"/>
            <a:ext cx="2187575" cy="2185988"/>
          </a:xfrm>
          <a:prstGeom prst="rect">
            <a:avLst/>
          </a:prstGeom>
        </p:spPr>
        <p:txBody>
          <a:bodyPr/>
          <a:lstStyle/>
          <a:p>
            <a:r>
              <a:rPr lang="en-US"/>
              <a:t>Click icon to add picture</a:t>
            </a:r>
          </a:p>
        </p:txBody>
      </p:sp>
      <p:sp>
        <p:nvSpPr>
          <p:cNvPr id="3" name="Subtitle 2">
            <a:extLst>
              <a:ext uri="{FF2B5EF4-FFF2-40B4-BE49-F238E27FC236}">
                <a16:creationId xmlns:a16="http://schemas.microsoft.com/office/drawing/2014/main" id="{D3B48465-6031-402E-BBA4-CD54D6D4322B}"/>
              </a:ext>
            </a:extLst>
          </p:cNvPr>
          <p:cNvSpPr>
            <a:spLocks noGrp="1"/>
          </p:cNvSpPr>
          <p:nvPr>
            <p:ph type="subTitle" idx="1" hasCustomPrompt="1"/>
          </p:nvPr>
        </p:nvSpPr>
        <p:spPr>
          <a:xfrm>
            <a:off x="1212573" y="4638259"/>
            <a:ext cx="10051775" cy="937592"/>
          </a:xfrm>
          <a:prstGeom prst="rect">
            <a:avLst/>
          </a:prstGeom>
        </p:spPr>
        <p:txBody>
          <a:bodyPr/>
          <a:lstStyle>
            <a:lvl1pPr marL="0" indent="0" algn="l">
              <a:buNone/>
              <a:defRPr sz="3600" cap="all" spc="100" baseline="0">
                <a:solidFill>
                  <a:schemeClr val="accent4">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 </a:t>
            </a:r>
          </a:p>
        </p:txBody>
      </p:sp>
      <p:sp>
        <p:nvSpPr>
          <p:cNvPr id="2" name="Rectangle 1">
            <a:extLst>
              <a:ext uri="{FF2B5EF4-FFF2-40B4-BE49-F238E27FC236}">
                <a16:creationId xmlns:a16="http://schemas.microsoft.com/office/drawing/2014/main" id="{89DAF2C7-C9AF-4F48-BD97-A600FBE770B1}"/>
              </a:ext>
            </a:extLst>
          </p:cNvPr>
          <p:cNvSpPr/>
          <p:nvPr/>
        </p:nvSpPr>
        <p:spPr>
          <a:xfrm>
            <a:off x="0" y="4366591"/>
            <a:ext cx="1000539" cy="10005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69376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duotone>
              <a:schemeClr val="accent1">
                <a:shade val="45000"/>
                <a:satMod val="135000"/>
              </a:schemeClr>
              <a:prstClr val="white"/>
            </a:duotone>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E5EF5-3477-4933-940E-FB5589D64FF4}"/>
              </a:ext>
            </a:extLst>
          </p:cNvPr>
          <p:cNvSpPr>
            <a:spLocks noGrp="1"/>
          </p:cNvSpPr>
          <p:nvPr>
            <p:ph type="ctrTitle"/>
          </p:nvPr>
        </p:nvSpPr>
        <p:spPr>
          <a:xfrm>
            <a:off x="5565912" y="1122363"/>
            <a:ext cx="6225942" cy="2387600"/>
          </a:xfrm>
          <a:prstGeom prst="rect">
            <a:avLst/>
          </a:prstGeom>
        </p:spPr>
        <p:txBody>
          <a:bodyPr anchor="b"/>
          <a:lstStyle>
            <a:lvl1pPr algn="ctr">
              <a:defRPr sz="5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3B48465-6031-402E-BBA4-CD54D6D4322B}"/>
              </a:ext>
            </a:extLst>
          </p:cNvPr>
          <p:cNvSpPr>
            <a:spLocks noGrp="1"/>
          </p:cNvSpPr>
          <p:nvPr>
            <p:ph type="subTitle" idx="1" hasCustomPrompt="1"/>
          </p:nvPr>
        </p:nvSpPr>
        <p:spPr>
          <a:xfrm>
            <a:off x="5565912" y="3814073"/>
            <a:ext cx="6225942"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 </a:t>
            </a:r>
          </a:p>
        </p:txBody>
      </p:sp>
      <p:cxnSp>
        <p:nvCxnSpPr>
          <p:cNvPr id="9" name="Straight Connector 8">
            <a:extLst>
              <a:ext uri="{FF2B5EF4-FFF2-40B4-BE49-F238E27FC236}">
                <a16:creationId xmlns:a16="http://schemas.microsoft.com/office/drawing/2014/main" id="{4B903232-E658-41A7-B407-08BD9B8C3235}"/>
              </a:ext>
            </a:extLst>
          </p:cNvPr>
          <p:cNvCxnSpPr/>
          <p:nvPr/>
        </p:nvCxnSpPr>
        <p:spPr>
          <a:xfrm>
            <a:off x="5565912" y="3657600"/>
            <a:ext cx="6225942" cy="0"/>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4004503"/>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Section Title">
    <p:bg>
      <p:bgPr>
        <a:blipFill dpi="0" rotWithShape="1">
          <a:blip r:embed="rId2">
            <a:duotone>
              <a:schemeClr val="accent1">
                <a:shade val="45000"/>
                <a:satMod val="135000"/>
              </a:schemeClr>
              <a:prstClr val="white"/>
            </a:duotone>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E5EF5-3477-4933-940E-FB5589D64FF4}"/>
              </a:ext>
            </a:extLst>
          </p:cNvPr>
          <p:cNvSpPr>
            <a:spLocks noGrp="1"/>
          </p:cNvSpPr>
          <p:nvPr>
            <p:ph type="ctrTitle"/>
          </p:nvPr>
        </p:nvSpPr>
        <p:spPr>
          <a:xfrm>
            <a:off x="477077" y="1122363"/>
            <a:ext cx="6225942" cy="2387600"/>
          </a:xfrm>
          <a:prstGeom prst="rect">
            <a:avLst/>
          </a:prstGeom>
        </p:spPr>
        <p:txBody>
          <a:bodyPr anchor="b"/>
          <a:lstStyle>
            <a:lvl1pPr algn="ctr">
              <a:defRPr sz="5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3B48465-6031-402E-BBA4-CD54D6D4322B}"/>
              </a:ext>
            </a:extLst>
          </p:cNvPr>
          <p:cNvSpPr>
            <a:spLocks noGrp="1"/>
          </p:cNvSpPr>
          <p:nvPr>
            <p:ph type="subTitle" idx="1" hasCustomPrompt="1"/>
          </p:nvPr>
        </p:nvSpPr>
        <p:spPr>
          <a:xfrm>
            <a:off x="477077" y="3814073"/>
            <a:ext cx="6225942" cy="1655762"/>
          </a:xfrm>
          <a:prstGeom prst="rect">
            <a:avLst/>
          </a:prstGeom>
        </p:spPr>
        <p:txBody>
          <a:bodyPr/>
          <a:lstStyle>
            <a:lvl1pPr marL="0" indent="0" algn="ctr">
              <a:buNone/>
              <a:defRPr sz="2400">
                <a:solidFill>
                  <a:schemeClr val="accent4">
                    <a:lumMod val="40000"/>
                    <a:lumOff val="6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 </a:t>
            </a:r>
          </a:p>
        </p:txBody>
      </p:sp>
      <p:cxnSp>
        <p:nvCxnSpPr>
          <p:cNvPr id="9" name="Straight Connector 8">
            <a:extLst>
              <a:ext uri="{FF2B5EF4-FFF2-40B4-BE49-F238E27FC236}">
                <a16:creationId xmlns:a16="http://schemas.microsoft.com/office/drawing/2014/main" id="{4B903232-E658-41A7-B407-08BD9B8C3235}"/>
              </a:ext>
            </a:extLst>
          </p:cNvPr>
          <p:cNvCxnSpPr/>
          <p:nvPr/>
        </p:nvCxnSpPr>
        <p:spPr>
          <a:xfrm>
            <a:off x="477077" y="3657600"/>
            <a:ext cx="6225942" cy="0"/>
          </a:xfrm>
          <a:prstGeom prst="line">
            <a:avLst/>
          </a:prstGeom>
          <a:ln w="762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E3FCE067-B190-4BC2-8DD6-718AD4D7D2EF}"/>
              </a:ext>
            </a:extLst>
          </p:cNvPr>
          <p:cNvSpPr>
            <a:spLocks noGrp="1"/>
          </p:cNvSpPr>
          <p:nvPr>
            <p:ph type="pic" sz="quarter" idx="10"/>
          </p:nvPr>
        </p:nvSpPr>
        <p:spPr>
          <a:xfrm>
            <a:off x="8753475" y="1993900"/>
            <a:ext cx="2432050" cy="2432050"/>
          </a:xfrm>
          <a:prstGeom prst="rect">
            <a:avLst/>
          </a:prstGeom>
        </p:spPr>
        <p:txBody>
          <a:bodyPr/>
          <a:lstStyle/>
          <a:p>
            <a:r>
              <a:rPr lang="en-US"/>
              <a:t>Click icon to add picture</a:t>
            </a:r>
          </a:p>
        </p:txBody>
      </p:sp>
    </p:spTree>
    <p:extLst>
      <p:ext uri="{BB962C8B-B14F-4D97-AF65-F5344CB8AC3E}">
        <p14:creationId xmlns:p14="http://schemas.microsoft.com/office/powerpoint/2010/main" val="27383838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1_Sub Section Title">
    <p:bg>
      <p:bgPr>
        <a:blipFill dpi="0" rotWithShape="1">
          <a:blip r:embed="rId2">
            <a:duotone>
              <a:schemeClr val="accent1">
                <a:shade val="45000"/>
                <a:satMod val="135000"/>
              </a:schemeClr>
              <a:prstClr val="white"/>
            </a:duotone>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3B48465-6031-402E-BBA4-CD54D6D4322B}"/>
              </a:ext>
            </a:extLst>
          </p:cNvPr>
          <p:cNvSpPr>
            <a:spLocks noGrp="1"/>
          </p:cNvSpPr>
          <p:nvPr>
            <p:ph type="subTitle" idx="1" hasCustomPrompt="1"/>
          </p:nvPr>
        </p:nvSpPr>
        <p:spPr>
          <a:xfrm>
            <a:off x="1212573" y="4638259"/>
            <a:ext cx="10051775" cy="937592"/>
          </a:xfrm>
          <a:prstGeom prst="rect">
            <a:avLst/>
          </a:prstGeom>
        </p:spPr>
        <p:txBody>
          <a:bodyPr/>
          <a:lstStyle>
            <a:lvl1pPr marL="0" indent="0" algn="l">
              <a:buNone/>
              <a:defRPr sz="3600" cap="all" spc="100" baseline="0">
                <a:solidFill>
                  <a:schemeClr val="accent4">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 </a:t>
            </a:r>
          </a:p>
        </p:txBody>
      </p:sp>
      <p:sp>
        <p:nvSpPr>
          <p:cNvPr id="2" name="Rectangle 1">
            <a:extLst>
              <a:ext uri="{FF2B5EF4-FFF2-40B4-BE49-F238E27FC236}">
                <a16:creationId xmlns:a16="http://schemas.microsoft.com/office/drawing/2014/main" id="{89DAF2C7-C9AF-4F48-BD97-A600FBE770B1}"/>
              </a:ext>
            </a:extLst>
          </p:cNvPr>
          <p:cNvSpPr/>
          <p:nvPr/>
        </p:nvSpPr>
        <p:spPr>
          <a:xfrm>
            <a:off x="0" y="4366591"/>
            <a:ext cx="1000539" cy="10005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endParaRPr>
          </a:p>
        </p:txBody>
      </p:sp>
      <p:sp>
        <p:nvSpPr>
          <p:cNvPr id="4" name="Rectangle 3">
            <a:extLst>
              <a:ext uri="{FF2B5EF4-FFF2-40B4-BE49-F238E27FC236}">
                <a16:creationId xmlns:a16="http://schemas.microsoft.com/office/drawing/2014/main" id="{F0FEC146-2048-41EF-BB0B-D4E8F59519F6}"/>
              </a:ext>
            </a:extLst>
          </p:cNvPr>
          <p:cNvSpPr/>
          <p:nvPr userDrawn="1"/>
        </p:nvSpPr>
        <p:spPr>
          <a:xfrm>
            <a:off x="8570845" y="872989"/>
            <a:ext cx="2693503" cy="26935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endParaRPr>
          </a:p>
        </p:txBody>
      </p:sp>
    </p:spTree>
    <p:extLst>
      <p:ext uri="{BB962C8B-B14F-4D97-AF65-F5344CB8AC3E}">
        <p14:creationId xmlns:p14="http://schemas.microsoft.com/office/powerpoint/2010/main" val="37687707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281C2-08A0-4A65-94AE-5B144168630B}"/>
              </a:ext>
            </a:extLst>
          </p:cNvPr>
          <p:cNvSpPr>
            <a:spLocks noGrp="1"/>
          </p:cNvSpPr>
          <p:nvPr>
            <p:ph type="title"/>
          </p:nvPr>
        </p:nvSpPr>
        <p:spPr>
          <a:xfrm>
            <a:off x="629476" y="266805"/>
            <a:ext cx="10724322" cy="721178"/>
          </a:xfrm>
          <a:prstGeom prst="rect">
            <a:avLst/>
          </a:prstGeom>
        </p:spPr>
        <p:txBody>
          <a:bodyPr/>
          <a:lstStyle>
            <a:lvl1pPr algn="l">
              <a:defRPr sz="4000" cap="all" baseline="0"/>
            </a:lvl1pPr>
          </a:lstStyle>
          <a:p>
            <a:r>
              <a:rPr lang="en-US"/>
              <a:t>Click to edit Master title style</a:t>
            </a:r>
          </a:p>
        </p:txBody>
      </p:sp>
      <p:sp>
        <p:nvSpPr>
          <p:cNvPr id="3" name="Content Placeholder 2">
            <a:extLst>
              <a:ext uri="{FF2B5EF4-FFF2-40B4-BE49-F238E27FC236}">
                <a16:creationId xmlns:a16="http://schemas.microsoft.com/office/drawing/2014/main" id="{6FB93458-0C87-4672-81E6-28A1209A25F6}"/>
              </a:ext>
            </a:extLst>
          </p:cNvPr>
          <p:cNvSpPr>
            <a:spLocks noGrp="1"/>
          </p:cNvSpPr>
          <p:nvPr>
            <p:ph idx="1"/>
          </p:nvPr>
        </p:nvSpPr>
        <p:spPr>
          <a:xfrm>
            <a:off x="629477" y="1283972"/>
            <a:ext cx="10724321" cy="480540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617AFDC-8E59-4DE4-99D5-AD52BF21BA54}"/>
              </a:ext>
            </a:extLst>
          </p:cNvPr>
          <p:cNvSpPr>
            <a:spLocks noGrp="1"/>
          </p:cNvSpPr>
          <p:nvPr>
            <p:ph type="ftr" sz="quarter" idx="11"/>
          </p:nvPr>
        </p:nvSpPr>
        <p:spPr>
          <a:xfrm>
            <a:off x="4038600" y="6356350"/>
            <a:ext cx="4114800" cy="365125"/>
          </a:xfrm>
          <a:prstGeom prst="rect">
            <a:avLst/>
          </a:prstGeom>
        </p:spPr>
        <p:txBody>
          <a:bodyPr/>
          <a:lstStyle>
            <a:lvl1pPr algn="ctr">
              <a:defRPr>
                <a:solidFill>
                  <a:schemeClr val="bg1">
                    <a:lumMod val="85000"/>
                  </a:schemeClr>
                </a:solidFill>
              </a:defRPr>
            </a:lvl1pPr>
          </a:lstStyle>
          <a:p>
            <a:r>
              <a:rPr lang="en-US">
                <a:solidFill>
                  <a:srgbClr val="FCFCFC">
                    <a:lumMod val="85000"/>
                  </a:srgbClr>
                </a:solidFill>
              </a:rPr>
              <a:t>REPORTING DASHBOARDS</a:t>
            </a:r>
          </a:p>
        </p:txBody>
      </p:sp>
    </p:spTree>
    <p:extLst>
      <p:ext uri="{BB962C8B-B14F-4D97-AF65-F5344CB8AC3E}">
        <p14:creationId xmlns:p14="http://schemas.microsoft.com/office/powerpoint/2010/main" val="7407514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281C2-08A0-4A65-94AE-5B144168630B}"/>
              </a:ext>
            </a:extLst>
          </p:cNvPr>
          <p:cNvSpPr>
            <a:spLocks noGrp="1"/>
          </p:cNvSpPr>
          <p:nvPr>
            <p:ph type="title"/>
          </p:nvPr>
        </p:nvSpPr>
        <p:spPr>
          <a:xfrm>
            <a:off x="629476" y="266805"/>
            <a:ext cx="10724322" cy="721178"/>
          </a:xfrm>
          <a:prstGeom prst="rect">
            <a:avLst/>
          </a:prstGeom>
        </p:spPr>
        <p:txBody>
          <a:bodyPr/>
          <a:lstStyle>
            <a:lvl1pPr algn="l">
              <a:defRPr sz="4000" cap="all" baseline="0"/>
            </a:lvl1pPr>
          </a:lstStyle>
          <a:p>
            <a:r>
              <a:rPr lang="en-US"/>
              <a:t>Click to edit Master title style</a:t>
            </a:r>
          </a:p>
        </p:txBody>
      </p:sp>
      <p:sp>
        <p:nvSpPr>
          <p:cNvPr id="5" name="Footer Placeholder 4">
            <a:extLst>
              <a:ext uri="{FF2B5EF4-FFF2-40B4-BE49-F238E27FC236}">
                <a16:creationId xmlns:a16="http://schemas.microsoft.com/office/drawing/2014/main" id="{1617AFDC-8E59-4DE4-99D5-AD52BF21BA54}"/>
              </a:ext>
            </a:extLst>
          </p:cNvPr>
          <p:cNvSpPr>
            <a:spLocks noGrp="1"/>
          </p:cNvSpPr>
          <p:nvPr>
            <p:ph type="ftr" sz="quarter" idx="11"/>
          </p:nvPr>
        </p:nvSpPr>
        <p:spPr>
          <a:xfrm>
            <a:off x="4038600" y="6356350"/>
            <a:ext cx="4114800" cy="365125"/>
          </a:xfrm>
          <a:prstGeom prst="rect">
            <a:avLst/>
          </a:prstGeom>
        </p:spPr>
        <p:txBody>
          <a:bodyPr/>
          <a:lstStyle>
            <a:lvl1pPr algn="ctr">
              <a:defRPr>
                <a:solidFill>
                  <a:schemeClr val="bg1">
                    <a:lumMod val="85000"/>
                  </a:schemeClr>
                </a:solidFill>
              </a:defRPr>
            </a:lvl1pPr>
          </a:lstStyle>
          <a:p>
            <a:r>
              <a:rPr lang="en-US">
                <a:solidFill>
                  <a:srgbClr val="FCFCFC">
                    <a:lumMod val="85000"/>
                  </a:srgbClr>
                </a:solidFill>
              </a:rPr>
              <a:t>REPORTING DASHBOARDS</a:t>
            </a:r>
          </a:p>
        </p:txBody>
      </p:sp>
      <p:sp>
        <p:nvSpPr>
          <p:cNvPr id="6" name="Text Placeholder 5">
            <a:extLst>
              <a:ext uri="{FF2B5EF4-FFF2-40B4-BE49-F238E27FC236}">
                <a16:creationId xmlns:a16="http://schemas.microsoft.com/office/drawing/2014/main" id="{186CFB57-A008-481C-8065-FD4E71DD7DDB}"/>
              </a:ext>
            </a:extLst>
          </p:cNvPr>
          <p:cNvSpPr>
            <a:spLocks noGrp="1"/>
          </p:cNvSpPr>
          <p:nvPr>
            <p:ph type="body" sz="quarter" idx="12"/>
          </p:nvPr>
        </p:nvSpPr>
        <p:spPr>
          <a:xfrm>
            <a:off x="1672378" y="1292366"/>
            <a:ext cx="8914025" cy="468312"/>
          </a:xfrm>
          <a:prstGeom prst="rect">
            <a:avLst/>
          </a:prstGeom>
        </p:spPr>
        <p:txBody>
          <a:bodyPr/>
          <a:lstStyle>
            <a:lvl1pPr marL="0" indent="0">
              <a:buNone/>
              <a:defRPr cap="all" spc="100" baseline="0">
                <a:solidFill>
                  <a:srgbClr val="00B0F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9" name="Picture Placeholder 8">
            <a:extLst>
              <a:ext uri="{FF2B5EF4-FFF2-40B4-BE49-F238E27FC236}">
                <a16:creationId xmlns:a16="http://schemas.microsoft.com/office/drawing/2014/main" id="{19F167D2-88D8-4147-A7FA-64BBA5B88741}"/>
              </a:ext>
            </a:extLst>
          </p:cNvPr>
          <p:cNvSpPr>
            <a:spLocks noGrp="1"/>
          </p:cNvSpPr>
          <p:nvPr>
            <p:ph type="pic" sz="quarter" idx="13"/>
          </p:nvPr>
        </p:nvSpPr>
        <p:spPr>
          <a:xfrm>
            <a:off x="630238" y="2330027"/>
            <a:ext cx="10937875" cy="3819948"/>
          </a:xfrm>
          <a:prstGeom prst="rect">
            <a:avLst/>
          </a:prstGeom>
        </p:spPr>
        <p:txBody>
          <a:bodyPr/>
          <a:lstStyle>
            <a:lvl1pPr>
              <a:defRPr>
                <a:noFill/>
              </a:defRPr>
            </a:lvl1pPr>
          </a:lstStyle>
          <a:p>
            <a:r>
              <a:rPr lang="en-US"/>
              <a:t>Click icon to add picture</a:t>
            </a:r>
          </a:p>
        </p:txBody>
      </p:sp>
      <p:sp>
        <p:nvSpPr>
          <p:cNvPr id="15" name="Text Placeholder 14">
            <a:extLst>
              <a:ext uri="{FF2B5EF4-FFF2-40B4-BE49-F238E27FC236}">
                <a16:creationId xmlns:a16="http://schemas.microsoft.com/office/drawing/2014/main" id="{0F5697FF-55D0-43C3-9A67-9BF8528179CA}"/>
              </a:ext>
            </a:extLst>
          </p:cNvPr>
          <p:cNvSpPr>
            <a:spLocks noGrp="1"/>
          </p:cNvSpPr>
          <p:nvPr>
            <p:ph type="body" sz="quarter" idx="15"/>
          </p:nvPr>
        </p:nvSpPr>
        <p:spPr>
          <a:xfrm>
            <a:off x="1733020" y="1786886"/>
            <a:ext cx="8792739" cy="360333"/>
          </a:xfrm>
          <a:prstGeom prst="rect">
            <a:avLst/>
          </a:prstGeom>
        </p:spPr>
        <p:txBody>
          <a:bodyPr/>
          <a:lstStyle>
            <a:lvl1pPr marL="228600" indent="-228600">
              <a:buFont typeface="Wingdings" panose="05000000000000000000" pitchFamily="2" charset="2"/>
              <a:buChar char="§"/>
              <a:defRPr sz="2000" cap="all" baseline="0">
                <a:solidFill>
                  <a:schemeClr val="accent1">
                    <a:lumMod val="50000"/>
                  </a:schemeClr>
                </a:solidFill>
              </a:defRPr>
            </a:lvl1pPr>
            <a:lvl2pPr marL="457200" indent="0">
              <a:buNone/>
              <a:defRPr/>
            </a:lvl2pPr>
          </a:lstStyle>
          <a:p>
            <a:pPr lvl="0"/>
            <a:r>
              <a:rPr lang="en-US"/>
              <a:t>Edit Master text styles</a:t>
            </a:r>
          </a:p>
        </p:txBody>
      </p:sp>
    </p:spTree>
    <p:extLst>
      <p:ext uri="{BB962C8B-B14F-4D97-AF65-F5344CB8AC3E}">
        <p14:creationId xmlns:p14="http://schemas.microsoft.com/office/powerpoint/2010/main" val="4154145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Section Title">
    <p:bg>
      <p:bgPr>
        <a:blipFill dpi="0" rotWithShape="1">
          <a:blip r:embed="rId2">
            <a:duotone>
              <a:schemeClr val="accent1">
                <a:shade val="45000"/>
                <a:satMod val="135000"/>
              </a:schemeClr>
              <a:prstClr val="white"/>
            </a:duotone>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E5EF5-3477-4933-940E-FB5589D64FF4}"/>
              </a:ext>
            </a:extLst>
          </p:cNvPr>
          <p:cNvSpPr>
            <a:spLocks noGrp="1"/>
          </p:cNvSpPr>
          <p:nvPr>
            <p:ph type="ctrTitle"/>
          </p:nvPr>
        </p:nvSpPr>
        <p:spPr>
          <a:xfrm>
            <a:off x="477077" y="1122363"/>
            <a:ext cx="6225942" cy="2387600"/>
          </a:xfrm>
          <a:prstGeom prst="rect">
            <a:avLst/>
          </a:prstGeom>
        </p:spPr>
        <p:txBody>
          <a:bodyPr anchor="b"/>
          <a:lstStyle>
            <a:lvl1pPr algn="ctr">
              <a:defRPr sz="5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3B48465-6031-402E-BBA4-CD54D6D4322B}"/>
              </a:ext>
            </a:extLst>
          </p:cNvPr>
          <p:cNvSpPr>
            <a:spLocks noGrp="1"/>
          </p:cNvSpPr>
          <p:nvPr>
            <p:ph type="subTitle" idx="1" hasCustomPrompt="1"/>
          </p:nvPr>
        </p:nvSpPr>
        <p:spPr>
          <a:xfrm>
            <a:off x="477077" y="3814073"/>
            <a:ext cx="6225942" cy="1655762"/>
          </a:xfrm>
          <a:prstGeom prst="rect">
            <a:avLst/>
          </a:prstGeom>
        </p:spPr>
        <p:txBody>
          <a:bodyPr/>
          <a:lstStyle>
            <a:lvl1pPr marL="0" indent="0" algn="ctr">
              <a:buNone/>
              <a:defRPr sz="2400">
                <a:solidFill>
                  <a:schemeClr val="accent4">
                    <a:lumMod val="40000"/>
                    <a:lumOff val="6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 </a:t>
            </a:r>
          </a:p>
        </p:txBody>
      </p:sp>
      <p:cxnSp>
        <p:nvCxnSpPr>
          <p:cNvPr id="9" name="Straight Connector 8">
            <a:extLst>
              <a:ext uri="{FF2B5EF4-FFF2-40B4-BE49-F238E27FC236}">
                <a16:creationId xmlns:a16="http://schemas.microsoft.com/office/drawing/2014/main" id="{4B903232-E658-41A7-B407-08BD9B8C3235}"/>
              </a:ext>
            </a:extLst>
          </p:cNvPr>
          <p:cNvCxnSpPr/>
          <p:nvPr/>
        </p:nvCxnSpPr>
        <p:spPr>
          <a:xfrm>
            <a:off x="477077" y="3657600"/>
            <a:ext cx="6225942" cy="0"/>
          </a:xfrm>
          <a:prstGeom prst="line">
            <a:avLst/>
          </a:prstGeom>
          <a:ln w="762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E3FCE067-B190-4BC2-8DD6-718AD4D7D2EF}"/>
              </a:ext>
            </a:extLst>
          </p:cNvPr>
          <p:cNvSpPr>
            <a:spLocks noGrp="1"/>
          </p:cNvSpPr>
          <p:nvPr>
            <p:ph type="pic" sz="quarter" idx="10"/>
          </p:nvPr>
        </p:nvSpPr>
        <p:spPr>
          <a:xfrm>
            <a:off x="8753475" y="1993900"/>
            <a:ext cx="2432050" cy="2432050"/>
          </a:xfrm>
          <a:prstGeom prst="rect">
            <a:avLst/>
          </a:prstGeom>
        </p:spPr>
        <p:txBody>
          <a:bodyPr/>
          <a:lstStyle/>
          <a:p>
            <a:r>
              <a:rPr lang="en-US"/>
              <a:t>Click icon to add picture</a:t>
            </a:r>
          </a:p>
        </p:txBody>
      </p:sp>
    </p:spTree>
    <p:extLst>
      <p:ext uri="{BB962C8B-B14F-4D97-AF65-F5344CB8AC3E}">
        <p14:creationId xmlns:p14="http://schemas.microsoft.com/office/powerpoint/2010/main" val="41776789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8EF89-6B42-4D38-A745-BA09C9474A8E}"/>
              </a:ext>
            </a:extLst>
          </p:cNvPr>
          <p:cNvSpPr>
            <a:spLocks noGrp="1"/>
          </p:cNvSpPr>
          <p:nvPr>
            <p:ph type="title"/>
          </p:nvPr>
        </p:nvSpPr>
        <p:spPr/>
        <p:txBody>
          <a:bodyPr/>
          <a:lstStyle>
            <a:lvl1pPr>
              <a:defRPr sz="4000" cap="all" baseline="0"/>
            </a:lvl1pPr>
          </a:lstStyle>
          <a:p>
            <a:r>
              <a:rPr lang="en-US"/>
              <a:t>Click to edit Master title style</a:t>
            </a:r>
          </a:p>
        </p:txBody>
      </p:sp>
      <p:sp>
        <p:nvSpPr>
          <p:cNvPr id="3" name="Footer Placeholder 2">
            <a:extLst>
              <a:ext uri="{FF2B5EF4-FFF2-40B4-BE49-F238E27FC236}">
                <a16:creationId xmlns:a16="http://schemas.microsoft.com/office/drawing/2014/main" id="{3E32D499-C536-42A4-A8CC-7FC913F3468F}"/>
              </a:ext>
            </a:extLst>
          </p:cNvPr>
          <p:cNvSpPr>
            <a:spLocks noGrp="1"/>
          </p:cNvSpPr>
          <p:nvPr>
            <p:ph type="ftr" sz="quarter" idx="10"/>
          </p:nvPr>
        </p:nvSpPr>
        <p:spPr/>
        <p:txBody>
          <a:bodyPr/>
          <a:lstStyle/>
          <a:p>
            <a:r>
              <a:rPr lang="en-US">
                <a:solidFill>
                  <a:srgbClr val="042E60">
                    <a:tint val="75000"/>
                  </a:srgbClr>
                </a:solidFill>
              </a:rPr>
              <a:t>REPORTING DASHBOARDS</a:t>
            </a:r>
          </a:p>
        </p:txBody>
      </p:sp>
      <p:sp>
        <p:nvSpPr>
          <p:cNvPr id="11" name="SmartArt Placeholder 10">
            <a:extLst>
              <a:ext uri="{FF2B5EF4-FFF2-40B4-BE49-F238E27FC236}">
                <a16:creationId xmlns:a16="http://schemas.microsoft.com/office/drawing/2014/main" id="{7AE50CE0-28DC-4224-B176-A277AC81BB87}"/>
              </a:ext>
            </a:extLst>
          </p:cNvPr>
          <p:cNvSpPr>
            <a:spLocks noGrp="1"/>
          </p:cNvSpPr>
          <p:nvPr>
            <p:ph type="dgm" sz="quarter" idx="11"/>
          </p:nvPr>
        </p:nvSpPr>
        <p:spPr>
          <a:xfrm>
            <a:off x="401638" y="1987826"/>
            <a:ext cx="10515600" cy="4128812"/>
          </a:xfrm>
          <a:prstGeom prst="rect">
            <a:avLst/>
          </a:prstGeom>
        </p:spPr>
        <p:txBody>
          <a:bodyPr/>
          <a:lstStyle/>
          <a:p>
            <a:r>
              <a:rPr lang="en-US"/>
              <a:t>Click icon to add SmartArt graphic</a:t>
            </a:r>
          </a:p>
        </p:txBody>
      </p:sp>
    </p:spTree>
    <p:extLst>
      <p:ext uri="{BB962C8B-B14F-4D97-AF65-F5344CB8AC3E}">
        <p14:creationId xmlns:p14="http://schemas.microsoft.com/office/powerpoint/2010/main" val="36074961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1E2DD1-EB44-4D10-93DD-AC81271C0771}"/>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FB5D65-A90D-4397-95D1-5C0A80957C83}"/>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500EF0C-4071-41BF-A4E8-446F05824E31}"/>
              </a:ext>
            </a:extLst>
          </p:cNvPr>
          <p:cNvSpPr>
            <a:spLocks noGrp="1"/>
          </p:cNvSpPr>
          <p:nvPr>
            <p:ph type="ftr" sz="quarter" idx="11"/>
          </p:nvPr>
        </p:nvSpPr>
        <p:spPr>
          <a:xfrm>
            <a:off x="4038600" y="6356350"/>
            <a:ext cx="4114800" cy="365125"/>
          </a:xfrm>
          <a:prstGeom prst="rect">
            <a:avLst/>
          </a:prstGeom>
        </p:spPr>
        <p:txBody>
          <a:bodyPr/>
          <a:lstStyle/>
          <a:p>
            <a:r>
              <a:rPr lang="en-US">
                <a:solidFill>
                  <a:srgbClr val="042E60">
                    <a:tint val="75000"/>
                  </a:srgbClr>
                </a:solidFill>
              </a:rPr>
              <a:t>REPORTING DASHBOARDS</a:t>
            </a:r>
          </a:p>
        </p:txBody>
      </p:sp>
      <p:sp>
        <p:nvSpPr>
          <p:cNvPr id="8" name="Title 1">
            <a:extLst>
              <a:ext uri="{FF2B5EF4-FFF2-40B4-BE49-F238E27FC236}">
                <a16:creationId xmlns:a16="http://schemas.microsoft.com/office/drawing/2014/main" id="{99FD91CC-255A-49DB-A69A-E755F96568ED}"/>
              </a:ext>
            </a:extLst>
          </p:cNvPr>
          <p:cNvSpPr txBox="1">
            <a:spLocks/>
          </p:cNvSpPr>
          <p:nvPr/>
        </p:nvSpPr>
        <p:spPr>
          <a:xfrm>
            <a:off x="629478" y="320448"/>
            <a:ext cx="10724322" cy="7211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kern="1200">
                <a:solidFill>
                  <a:schemeClr val="accent1">
                    <a:lumMod val="50000"/>
                  </a:schemeClr>
                </a:solidFill>
                <a:latin typeface="+mj-lt"/>
                <a:ea typeface="+mj-ea"/>
                <a:cs typeface="+mj-cs"/>
              </a:defRPr>
            </a:lvl1pPr>
          </a:lstStyle>
          <a:p>
            <a:r>
              <a:rPr lang="en-US" sz="4000" cap="all">
                <a:solidFill>
                  <a:srgbClr val="0077AA">
                    <a:lumMod val="50000"/>
                  </a:srgbClr>
                </a:solidFill>
              </a:rPr>
              <a:t>Click to edit Master title style</a:t>
            </a:r>
          </a:p>
        </p:txBody>
      </p:sp>
    </p:spTree>
    <p:extLst>
      <p:ext uri="{BB962C8B-B14F-4D97-AF65-F5344CB8AC3E}">
        <p14:creationId xmlns:p14="http://schemas.microsoft.com/office/powerpoint/2010/main" val="14707539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0063BC-E1B3-41E8-9102-1E00938E3503}"/>
              </a:ext>
            </a:extLst>
          </p:cNvPr>
          <p:cNvSpPr>
            <a:spLocks noGrp="1"/>
          </p:cNvSpPr>
          <p:nvPr>
            <p:ph type="body" idx="1"/>
          </p:nvPr>
        </p:nvSpPr>
        <p:spPr>
          <a:xfrm>
            <a:off x="839788" y="1291155"/>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2820E0E-8D85-4C5F-8AE6-6A1B880C43D8}"/>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DBE524-4CAC-40DC-90C6-BF8AAC52ED56}"/>
              </a:ext>
            </a:extLst>
          </p:cNvPr>
          <p:cNvSpPr>
            <a:spLocks noGrp="1"/>
          </p:cNvSpPr>
          <p:nvPr>
            <p:ph type="body" sz="quarter" idx="3"/>
          </p:nvPr>
        </p:nvSpPr>
        <p:spPr>
          <a:xfrm>
            <a:off x="6172200" y="1291155"/>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0358DDB-A8ED-4279-B28C-DB03EE0CF161}"/>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0E9455BE-72F4-4534-833D-1A35E206AF08}"/>
              </a:ext>
            </a:extLst>
          </p:cNvPr>
          <p:cNvSpPr>
            <a:spLocks noGrp="1"/>
          </p:cNvSpPr>
          <p:nvPr>
            <p:ph type="ftr" sz="quarter" idx="11"/>
          </p:nvPr>
        </p:nvSpPr>
        <p:spPr>
          <a:xfrm>
            <a:off x="4038600" y="6356350"/>
            <a:ext cx="4114800" cy="365125"/>
          </a:xfrm>
          <a:prstGeom prst="rect">
            <a:avLst/>
          </a:prstGeom>
        </p:spPr>
        <p:txBody>
          <a:bodyPr/>
          <a:lstStyle/>
          <a:p>
            <a:r>
              <a:rPr lang="en-US">
                <a:solidFill>
                  <a:srgbClr val="042E60">
                    <a:tint val="75000"/>
                  </a:srgbClr>
                </a:solidFill>
              </a:rPr>
              <a:t>REPORTING DASHBOARDS</a:t>
            </a:r>
          </a:p>
        </p:txBody>
      </p:sp>
      <p:sp>
        <p:nvSpPr>
          <p:cNvPr id="10" name="Title 1">
            <a:extLst>
              <a:ext uri="{FF2B5EF4-FFF2-40B4-BE49-F238E27FC236}">
                <a16:creationId xmlns:a16="http://schemas.microsoft.com/office/drawing/2014/main" id="{5AB8DB4C-B137-4412-BF60-E7BAD7C38634}"/>
              </a:ext>
            </a:extLst>
          </p:cNvPr>
          <p:cNvSpPr>
            <a:spLocks noGrp="1"/>
          </p:cNvSpPr>
          <p:nvPr>
            <p:ph type="title"/>
          </p:nvPr>
        </p:nvSpPr>
        <p:spPr>
          <a:xfrm>
            <a:off x="635414" y="307748"/>
            <a:ext cx="10724322" cy="721178"/>
          </a:xfrm>
          <a:prstGeom prst="rect">
            <a:avLst/>
          </a:prstGeom>
        </p:spPr>
        <p:txBody>
          <a:bodyPr/>
          <a:lstStyle>
            <a:lvl1pPr algn="l">
              <a:defRPr sz="4000" cap="all" baseline="0"/>
            </a:lvl1pPr>
          </a:lstStyle>
          <a:p>
            <a:r>
              <a:rPr lang="en-US"/>
              <a:t>Click to edit Master title style</a:t>
            </a:r>
          </a:p>
        </p:txBody>
      </p:sp>
    </p:spTree>
    <p:extLst>
      <p:ext uri="{BB962C8B-B14F-4D97-AF65-F5344CB8AC3E}">
        <p14:creationId xmlns:p14="http://schemas.microsoft.com/office/powerpoint/2010/main" val="3371539681"/>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EDAB0-2875-474A-9186-BE8D207709A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DA2063-3C13-454F-B335-0A975BE0F92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4B9D5C-C69E-46B7-90B0-973B3D8370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a:extLst>
              <a:ext uri="{FF2B5EF4-FFF2-40B4-BE49-F238E27FC236}">
                <a16:creationId xmlns:a16="http://schemas.microsoft.com/office/drawing/2014/main" id="{DCA54EFC-1870-406F-9D42-CCA5F52FC0C2}"/>
              </a:ext>
            </a:extLst>
          </p:cNvPr>
          <p:cNvSpPr>
            <a:spLocks noGrp="1"/>
          </p:cNvSpPr>
          <p:nvPr>
            <p:ph type="ftr" sz="quarter" idx="11"/>
          </p:nvPr>
        </p:nvSpPr>
        <p:spPr>
          <a:xfrm>
            <a:off x="4038600" y="6356350"/>
            <a:ext cx="4114800" cy="365125"/>
          </a:xfrm>
          <a:prstGeom prst="rect">
            <a:avLst/>
          </a:prstGeom>
        </p:spPr>
        <p:txBody>
          <a:bodyPr/>
          <a:lstStyle/>
          <a:p>
            <a:r>
              <a:rPr lang="en-US">
                <a:solidFill>
                  <a:srgbClr val="042E60">
                    <a:tint val="75000"/>
                  </a:srgbClr>
                </a:solidFill>
              </a:rPr>
              <a:t>REPORTING DASHBOARDS</a:t>
            </a:r>
          </a:p>
        </p:txBody>
      </p:sp>
    </p:spTree>
    <p:extLst>
      <p:ext uri="{BB962C8B-B14F-4D97-AF65-F5344CB8AC3E}">
        <p14:creationId xmlns:p14="http://schemas.microsoft.com/office/powerpoint/2010/main" val="735604027"/>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C174D-8F8D-4E88-B6B4-8E802D55F6B0}"/>
              </a:ext>
            </a:extLst>
          </p:cNvPr>
          <p:cNvSpPr>
            <a:spLocks noGrp="1"/>
          </p:cNvSpPr>
          <p:nvPr>
            <p:ph type="title"/>
          </p:nvPr>
        </p:nvSpPr>
        <p:spPr>
          <a:xfrm>
            <a:off x="4129881" y="-185530"/>
            <a:ext cx="6657389" cy="1174542"/>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64EC57B-5942-4582-8122-E36CF73777EF}"/>
              </a:ext>
            </a:extLst>
          </p:cNvPr>
          <p:cNvSpPr>
            <a:spLocks noGrp="1"/>
          </p:cNvSpPr>
          <p:nvPr>
            <p:ph type="pic" idx="1"/>
          </p:nvPr>
        </p:nvSpPr>
        <p:spPr>
          <a:xfrm>
            <a:off x="0" y="0"/>
            <a:ext cx="3392557" cy="6858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202982-808F-45C2-9D5D-8A4FCEC6BFCF}"/>
              </a:ext>
            </a:extLst>
          </p:cNvPr>
          <p:cNvSpPr>
            <a:spLocks noGrp="1"/>
          </p:cNvSpPr>
          <p:nvPr>
            <p:ph type="body" sz="half" idx="2"/>
          </p:nvPr>
        </p:nvSpPr>
        <p:spPr>
          <a:xfrm>
            <a:off x="4129881" y="1510748"/>
            <a:ext cx="6279702" cy="5188226"/>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4353683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57F1E4F-1CFF-5643-939E-217C01CDF565}" type="slidenum">
              <a:rPr lang="en-US" smtClean="0">
                <a:solidFill>
                  <a:srgbClr val="042E60"/>
                </a:solidFill>
              </a:rPr>
              <a:pPr/>
              <a:t>‹#›</a:t>
            </a:fld>
            <a:endParaRPr lang="en-US">
              <a:solidFill>
                <a:srgbClr val="042E60"/>
              </a:solidFill>
            </a:endParaRPr>
          </a:p>
        </p:txBody>
      </p:sp>
      <p:sp>
        <p:nvSpPr>
          <p:cNvPr id="10" name="Rectangle 9"/>
          <p:cNvSpPr/>
          <p:nvPr/>
        </p:nvSpPr>
        <p:spPr>
          <a:xfrm>
            <a:off x="11815864" y="758952"/>
            <a:ext cx="384048" cy="5330952"/>
          </a:xfrm>
          <a:prstGeom prst="rect">
            <a:avLst/>
          </a:prstGeom>
          <a:solidFill>
            <a:srgbClr val="F4F4F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 Placeholder 2"/>
          <p:cNvSpPr>
            <a:spLocks noGrp="1"/>
          </p:cNvSpPr>
          <p:nvPr>
            <p:ph type="body" idx="1"/>
          </p:nvPr>
        </p:nvSpPr>
        <p:spPr>
          <a:xfrm>
            <a:off x="816704" y="841790"/>
            <a:ext cx="10531483" cy="807720"/>
          </a:xfrm>
        </p:spPr>
        <p:txBody>
          <a:bodyPr anchor="b">
            <a:normAutofit/>
          </a:bodyPr>
          <a:lstStyle>
            <a:lvl1pPr marL="0" indent="0">
              <a:spcBef>
                <a:spcPts val="0"/>
              </a:spcBef>
              <a:buNone/>
              <a:defRPr sz="2400" b="0">
                <a:solidFill>
                  <a:schemeClr val="tx1"/>
                </a:solidFill>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2" name="Content Placeholder 3"/>
          <p:cNvSpPr>
            <a:spLocks noGrp="1"/>
          </p:cNvSpPr>
          <p:nvPr>
            <p:ph sz="half" idx="2"/>
          </p:nvPr>
        </p:nvSpPr>
        <p:spPr>
          <a:xfrm>
            <a:off x="816704" y="1749140"/>
            <a:ext cx="10531483" cy="4023360"/>
          </a:xfrm>
        </p:spPr>
        <p:txBody>
          <a:bodyPr>
            <a:noAutofit/>
          </a:bodyPr>
          <a:lstStyle>
            <a:lvl1pPr marL="0" indent="0">
              <a:buNone/>
              <a:defRPr sz="2000"/>
            </a:lvl1pPr>
            <a:lvl2pPr>
              <a:buClr>
                <a:schemeClr val="bg2">
                  <a:lumMod val="25000"/>
                </a:schemeClr>
              </a:buClr>
              <a:defRPr sz="1800"/>
            </a:lvl2pPr>
            <a:lvl3pPr marL="1142971" indent="-182875">
              <a:buClr>
                <a:schemeClr val="bg2">
                  <a:lumMod val="25000"/>
                </a:schemeClr>
              </a:buClr>
              <a:buFont typeface="Courier New" panose="02070309020205020404" pitchFamily="49" charset="0"/>
              <a:buChar char="o"/>
              <a:defRPr sz="1600"/>
            </a:lvl3pPr>
            <a:lvl4pPr marL="1600160" indent="-182875">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6682851"/>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Screen Shot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defTabSz="457200"/>
            <a:fld id="{D57F1E4F-1CFF-5643-939E-217C01CDF565}" type="slidenum">
              <a:rPr lang="en-US" smtClean="0">
                <a:solidFill>
                  <a:srgbClr val="042E60"/>
                </a:solidFill>
              </a:rPr>
              <a:pPr defTabSz="457200"/>
              <a:t>‹#›</a:t>
            </a:fld>
            <a:endParaRPr lang="en-US">
              <a:solidFill>
                <a:srgbClr val="042E60"/>
              </a:solidFill>
            </a:endParaRPr>
          </a:p>
        </p:txBody>
      </p:sp>
      <p:sp>
        <p:nvSpPr>
          <p:cNvPr id="10" name="Rectangle 9"/>
          <p:cNvSpPr/>
          <p:nvPr/>
        </p:nvSpPr>
        <p:spPr>
          <a:xfrm>
            <a:off x="11815864" y="758952"/>
            <a:ext cx="384048" cy="5330952"/>
          </a:xfrm>
          <a:prstGeom prst="rect">
            <a:avLst/>
          </a:prstGeom>
          <a:solidFill>
            <a:srgbClr val="F4F4F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 Placeholder 2"/>
          <p:cNvSpPr>
            <a:spLocks noGrp="1"/>
          </p:cNvSpPr>
          <p:nvPr>
            <p:ph type="body" idx="1"/>
          </p:nvPr>
        </p:nvSpPr>
        <p:spPr>
          <a:xfrm>
            <a:off x="816706" y="841790"/>
            <a:ext cx="4905407" cy="807720"/>
          </a:xfrm>
        </p:spPr>
        <p:txBody>
          <a:bodyPr anchor="b">
            <a:normAutofit/>
          </a:bodyPr>
          <a:lstStyle>
            <a:lvl1pPr marL="0" indent="0">
              <a:spcBef>
                <a:spcPts val="0"/>
              </a:spcBef>
              <a:buNone/>
              <a:defRPr sz="2000" b="0">
                <a:solidFill>
                  <a:schemeClr val="tx1"/>
                </a:solidFill>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2" name="Content Placeholder 3"/>
          <p:cNvSpPr>
            <a:spLocks noGrp="1"/>
          </p:cNvSpPr>
          <p:nvPr>
            <p:ph sz="half" idx="2"/>
          </p:nvPr>
        </p:nvSpPr>
        <p:spPr>
          <a:xfrm>
            <a:off x="816706" y="1749140"/>
            <a:ext cx="4905407" cy="4023360"/>
          </a:xfrm>
        </p:spPr>
        <p:txBody>
          <a:bodyPr/>
          <a:lstStyle>
            <a:lvl1pPr marL="0" indent="0">
              <a:buNone/>
              <a:defRPr sz="2000"/>
            </a:lvl1pPr>
            <a:lvl2pPr>
              <a:buClr>
                <a:schemeClr val="bg2">
                  <a:lumMod val="25000"/>
                </a:schemeClr>
              </a:buClr>
              <a:defRPr sz="1800"/>
            </a:lvl2pPr>
            <a:lvl3pPr marL="1142971" indent="-182875">
              <a:buClr>
                <a:schemeClr val="bg2">
                  <a:lumMod val="25000"/>
                </a:schemeClr>
              </a:buClr>
              <a:buFont typeface="Courier New" panose="02070309020205020404" pitchFamily="49" charset="0"/>
              <a:buChar char="o"/>
              <a:defRPr sz="1600"/>
            </a:lvl3pPr>
            <a:lvl4pPr marL="1600160" indent="-182875">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p:cNvSpPr>
            <a:spLocks noGrp="1"/>
          </p:cNvSpPr>
          <p:nvPr>
            <p:ph type="body" idx="13"/>
          </p:nvPr>
        </p:nvSpPr>
        <p:spPr>
          <a:xfrm>
            <a:off x="6477805" y="838742"/>
            <a:ext cx="4905407" cy="807720"/>
          </a:xfrm>
        </p:spPr>
        <p:txBody>
          <a:bodyPr anchor="b">
            <a:normAutofit/>
          </a:bodyPr>
          <a:lstStyle>
            <a:lvl1pPr marL="0" indent="0">
              <a:spcBef>
                <a:spcPts val="0"/>
              </a:spcBef>
              <a:buNone/>
              <a:defRPr sz="2000" b="0">
                <a:solidFill>
                  <a:schemeClr val="tx1"/>
                </a:solidFill>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3" name="Content Placeholder 3"/>
          <p:cNvSpPr>
            <a:spLocks noGrp="1"/>
          </p:cNvSpPr>
          <p:nvPr>
            <p:ph sz="half" idx="14"/>
          </p:nvPr>
        </p:nvSpPr>
        <p:spPr>
          <a:xfrm>
            <a:off x="6477803" y="1746092"/>
            <a:ext cx="4905408" cy="4023360"/>
          </a:xfrm>
        </p:spPr>
        <p:txBody>
          <a:bodyPr/>
          <a:lstStyle>
            <a:lvl1pPr marL="0" indent="0">
              <a:buNone/>
              <a:defRPr sz="2000"/>
            </a:lvl1pPr>
            <a:lvl2pPr>
              <a:buClr>
                <a:schemeClr val="bg2">
                  <a:lumMod val="25000"/>
                </a:schemeClr>
              </a:buClr>
              <a:defRPr sz="1800"/>
            </a:lvl2pPr>
            <a:lvl3pPr marL="1142971" indent="-182875">
              <a:buClr>
                <a:schemeClr val="bg2">
                  <a:lumMod val="25000"/>
                </a:schemeClr>
              </a:buClr>
              <a:buFont typeface="Courier New" panose="02070309020205020404" pitchFamily="49" charset="0"/>
              <a:buChar char="o"/>
              <a:defRPr sz="1600"/>
            </a:lvl3pPr>
            <a:lvl4pPr marL="1600160" indent="-182875">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6933128"/>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D57F1E4F-1CFF-5643-939E-217C01CDF565}" type="slidenum">
              <a:rPr lang="en-US" smtClean="0">
                <a:solidFill>
                  <a:srgbClr val="042E60"/>
                </a:solidFill>
              </a:rPr>
              <a:pPr/>
              <a:t>‹#›</a:t>
            </a:fld>
            <a:endParaRPr lang="en-US">
              <a:solidFill>
                <a:srgbClr val="042E60"/>
              </a:solidFill>
            </a:endParaRPr>
          </a:p>
        </p:txBody>
      </p:sp>
      <p:sp>
        <p:nvSpPr>
          <p:cNvPr id="8" name="Title 1"/>
          <p:cNvSpPr>
            <a:spLocks noGrp="1"/>
          </p:cNvSpPr>
          <p:nvPr>
            <p:ph type="title"/>
          </p:nvPr>
        </p:nvSpPr>
        <p:spPr>
          <a:xfrm>
            <a:off x="976313" y="3081292"/>
            <a:ext cx="10162834" cy="1117493"/>
          </a:xfrm>
        </p:spPr>
        <p:txBody>
          <a:bodyPr anchor="b">
            <a:normAutofit/>
          </a:bodyPr>
          <a:lstStyle>
            <a:lvl1pPr algn="ctr">
              <a:defRPr sz="5900" b="0" spc="-100" baseline="0">
                <a:solidFill>
                  <a:schemeClr val="bg2">
                    <a:lumMod val="25000"/>
                  </a:schemeClr>
                </a:solidFill>
              </a:defRPr>
            </a:lvl1pPr>
          </a:lstStyle>
          <a:p>
            <a:r>
              <a:rPr lang="en-US"/>
              <a:t>Click to edit Master title style</a:t>
            </a:r>
          </a:p>
        </p:txBody>
      </p:sp>
    </p:spTree>
    <p:extLst>
      <p:ext uri="{BB962C8B-B14F-4D97-AF65-F5344CB8AC3E}">
        <p14:creationId xmlns:p14="http://schemas.microsoft.com/office/powerpoint/2010/main" val="3579242767"/>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duotone>
              <a:schemeClr val="accent1">
                <a:shade val="45000"/>
                <a:satMod val="135000"/>
              </a:schemeClr>
              <a:prstClr val="white"/>
            </a:duotone>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E5EF5-3477-4933-940E-FB5589D64FF4}"/>
              </a:ext>
            </a:extLst>
          </p:cNvPr>
          <p:cNvSpPr>
            <a:spLocks noGrp="1"/>
          </p:cNvSpPr>
          <p:nvPr>
            <p:ph type="ctrTitle"/>
          </p:nvPr>
        </p:nvSpPr>
        <p:spPr>
          <a:xfrm>
            <a:off x="5565912" y="1122363"/>
            <a:ext cx="6225942" cy="2387600"/>
          </a:xfrm>
          <a:prstGeom prst="rect">
            <a:avLst/>
          </a:prstGeom>
        </p:spPr>
        <p:txBody>
          <a:bodyPr anchor="b"/>
          <a:lstStyle>
            <a:lvl1pPr algn="ctr">
              <a:defRPr sz="5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3B48465-6031-402E-BBA4-CD54D6D4322B}"/>
              </a:ext>
            </a:extLst>
          </p:cNvPr>
          <p:cNvSpPr>
            <a:spLocks noGrp="1"/>
          </p:cNvSpPr>
          <p:nvPr>
            <p:ph type="subTitle" idx="1" hasCustomPrompt="1"/>
          </p:nvPr>
        </p:nvSpPr>
        <p:spPr>
          <a:xfrm>
            <a:off x="5565912" y="3814073"/>
            <a:ext cx="6225942"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 </a:t>
            </a:r>
          </a:p>
        </p:txBody>
      </p:sp>
      <p:cxnSp>
        <p:nvCxnSpPr>
          <p:cNvPr id="9" name="Straight Connector 8">
            <a:extLst>
              <a:ext uri="{FF2B5EF4-FFF2-40B4-BE49-F238E27FC236}">
                <a16:creationId xmlns:a16="http://schemas.microsoft.com/office/drawing/2014/main" id="{4B903232-E658-41A7-B407-08BD9B8C3235}"/>
              </a:ext>
            </a:extLst>
          </p:cNvPr>
          <p:cNvCxnSpPr/>
          <p:nvPr/>
        </p:nvCxnSpPr>
        <p:spPr>
          <a:xfrm>
            <a:off x="5565912" y="3657600"/>
            <a:ext cx="6225942" cy="0"/>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9804873"/>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Section Title">
    <p:bg>
      <p:bgPr>
        <a:blipFill dpi="0" rotWithShape="1">
          <a:blip r:embed="rId2">
            <a:duotone>
              <a:schemeClr val="accent1">
                <a:shade val="45000"/>
                <a:satMod val="135000"/>
              </a:schemeClr>
              <a:prstClr val="white"/>
            </a:duotone>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E5EF5-3477-4933-940E-FB5589D64FF4}"/>
              </a:ext>
            </a:extLst>
          </p:cNvPr>
          <p:cNvSpPr>
            <a:spLocks noGrp="1"/>
          </p:cNvSpPr>
          <p:nvPr>
            <p:ph type="ctrTitle"/>
          </p:nvPr>
        </p:nvSpPr>
        <p:spPr>
          <a:xfrm>
            <a:off x="477077" y="1122363"/>
            <a:ext cx="6225942" cy="2387600"/>
          </a:xfrm>
          <a:prstGeom prst="rect">
            <a:avLst/>
          </a:prstGeom>
        </p:spPr>
        <p:txBody>
          <a:bodyPr anchor="b"/>
          <a:lstStyle>
            <a:lvl1pPr algn="ctr">
              <a:defRPr sz="5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3B48465-6031-402E-BBA4-CD54D6D4322B}"/>
              </a:ext>
            </a:extLst>
          </p:cNvPr>
          <p:cNvSpPr>
            <a:spLocks noGrp="1"/>
          </p:cNvSpPr>
          <p:nvPr>
            <p:ph type="subTitle" idx="1" hasCustomPrompt="1"/>
          </p:nvPr>
        </p:nvSpPr>
        <p:spPr>
          <a:xfrm>
            <a:off x="477077" y="3814073"/>
            <a:ext cx="6225942" cy="1655762"/>
          </a:xfrm>
          <a:prstGeom prst="rect">
            <a:avLst/>
          </a:prstGeom>
        </p:spPr>
        <p:txBody>
          <a:bodyPr/>
          <a:lstStyle>
            <a:lvl1pPr marL="0" indent="0" algn="ctr">
              <a:buNone/>
              <a:defRPr sz="2400">
                <a:solidFill>
                  <a:schemeClr val="accent4">
                    <a:lumMod val="40000"/>
                    <a:lumOff val="6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 </a:t>
            </a:r>
          </a:p>
        </p:txBody>
      </p:sp>
      <p:cxnSp>
        <p:nvCxnSpPr>
          <p:cNvPr id="9" name="Straight Connector 8">
            <a:extLst>
              <a:ext uri="{FF2B5EF4-FFF2-40B4-BE49-F238E27FC236}">
                <a16:creationId xmlns:a16="http://schemas.microsoft.com/office/drawing/2014/main" id="{4B903232-E658-41A7-B407-08BD9B8C3235}"/>
              </a:ext>
            </a:extLst>
          </p:cNvPr>
          <p:cNvCxnSpPr/>
          <p:nvPr/>
        </p:nvCxnSpPr>
        <p:spPr>
          <a:xfrm>
            <a:off x="477077" y="3657600"/>
            <a:ext cx="6225942" cy="0"/>
          </a:xfrm>
          <a:prstGeom prst="line">
            <a:avLst/>
          </a:prstGeom>
          <a:ln w="762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E3FCE067-B190-4BC2-8DD6-718AD4D7D2EF}"/>
              </a:ext>
            </a:extLst>
          </p:cNvPr>
          <p:cNvSpPr>
            <a:spLocks noGrp="1"/>
          </p:cNvSpPr>
          <p:nvPr>
            <p:ph type="pic" sz="quarter" idx="10"/>
          </p:nvPr>
        </p:nvSpPr>
        <p:spPr>
          <a:xfrm>
            <a:off x="8753475" y="1993900"/>
            <a:ext cx="2432050" cy="2432050"/>
          </a:xfrm>
          <a:prstGeom prst="rect">
            <a:avLst/>
          </a:prstGeom>
        </p:spPr>
        <p:txBody>
          <a:bodyPr/>
          <a:lstStyle/>
          <a:p>
            <a:r>
              <a:rPr lang="en-US"/>
              <a:t>Click icon to add picture</a:t>
            </a:r>
          </a:p>
        </p:txBody>
      </p:sp>
    </p:spTree>
    <p:extLst>
      <p:ext uri="{BB962C8B-B14F-4D97-AF65-F5344CB8AC3E}">
        <p14:creationId xmlns:p14="http://schemas.microsoft.com/office/powerpoint/2010/main" val="3792237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1_Sub Section Title">
    <p:bg>
      <p:bgPr>
        <a:blipFill dpi="0" rotWithShape="1">
          <a:blip r:embed="rId2">
            <a:duotone>
              <a:schemeClr val="accent1">
                <a:shade val="45000"/>
                <a:satMod val="135000"/>
              </a:schemeClr>
              <a:prstClr val="white"/>
            </a:duotone>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3B48465-6031-402E-BBA4-CD54D6D4322B}"/>
              </a:ext>
            </a:extLst>
          </p:cNvPr>
          <p:cNvSpPr>
            <a:spLocks noGrp="1"/>
          </p:cNvSpPr>
          <p:nvPr>
            <p:ph type="subTitle" idx="1" hasCustomPrompt="1"/>
          </p:nvPr>
        </p:nvSpPr>
        <p:spPr>
          <a:xfrm>
            <a:off x="1212573" y="4638259"/>
            <a:ext cx="10051775" cy="937592"/>
          </a:xfrm>
          <a:prstGeom prst="rect">
            <a:avLst/>
          </a:prstGeom>
        </p:spPr>
        <p:txBody>
          <a:bodyPr/>
          <a:lstStyle>
            <a:lvl1pPr marL="0" indent="0" algn="l">
              <a:buNone/>
              <a:defRPr sz="3600" cap="all" spc="100" baseline="0">
                <a:solidFill>
                  <a:schemeClr val="accent4">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 </a:t>
            </a:r>
          </a:p>
        </p:txBody>
      </p:sp>
      <p:sp>
        <p:nvSpPr>
          <p:cNvPr id="2" name="Rectangle 1">
            <a:extLst>
              <a:ext uri="{FF2B5EF4-FFF2-40B4-BE49-F238E27FC236}">
                <a16:creationId xmlns:a16="http://schemas.microsoft.com/office/drawing/2014/main" id="{89DAF2C7-C9AF-4F48-BD97-A600FBE770B1}"/>
              </a:ext>
            </a:extLst>
          </p:cNvPr>
          <p:cNvSpPr/>
          <p:nvPr/>
        </p:nvSpPr>
        <p:spPr>
          <a:xfrm>
            <a:off x="0" y="4366591"/>
            <a:ext cx="1000539" cy="10005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99272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1_Sub Section Title">
    <p:bg>
      <p:bgPr>
        <a:blipFill dpi="0" rotWithShape="1">
          <a:blip r:embed="rId2">
            <a:duotone>
              <a:schemeClr val="accent1">
                <a:shade val="45000"/>
                <a:satMod val="135000"/>
              </a:schemeClr>
              <a:prstClr val="white"/>
            </a:duotone>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3B48465-6031-402E-BBA4-CD54D6D4322B}"/>
              </a:ext>
            </a:extLst>
          </p:cNvPr>
          <p:cNvSpPr>
            <a:spLocks noGrp="1"/>
          </p:cNvSpPr>
          <p:nvPr>
            <p:ph type="subTitle" idx="1" hasCustomPrompt="1"/>
          </p:nvPr>
        </p:nvSpPr>
        <p:spPr>
          <a:xfrm>
            <a:off x="1212573" y="4638259"/>
            <a:ext cx="10051775" cy="937592"/>
          </a:xfrm>
          <a:prstGeom prst="rect">
            <a:avLst/>
          </a:prstGeom>
        </p:spPr>
        <p:txBody>
          <a:bodyPr/>
          <a:lstStyle>
            <a:lvl1pPr marL="0" indent="0" algn="l">
              <a:buNone/>
              <a:defRPr sz="3600" cap="all" spc="100" baseline="0">
                <a:solidFill>
                  <a:schemeClr val="accent4">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 </a:t>
            </a:r>
          </a:p>
        </p:txBody>
      </p:sp>
      <p:sp>
        <p:nvSpPr>
          <p:cNvPr id="2" name="Rectangle 1">
            <a:extLst>
              <a:ext uri="{FF2B5EF4-FFF2-40B4-BE49-F238E27FC236}">
                <a16:creationId xmlns:a16="http://schemas.microsoft.com/office/drawing/2014/main" id="{89DAF2C7-C9AF-4F48-BD97-A600FBE770B1}"/>
              </a:ext>
            </a:extLst>
          </p:cNvPr>
          <p:cNvSpPr/>
          <p:nvPr/>
        </p:nvSpPr>
        <p:spPr>
          <a:xfrm>
            <a:off x="0" y="4366591"/>
            <a:ext cx="1000539" cy="10005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endParaRPr>
          </a:p>
        </p:txBody>
      </p:sp>
      <p:sp>
        <p:nvSpPr>
          <p:cNvPr id="4" name="Rectangle 3">
            <a:extLst>
              <a:ext uri="{FF2B5EF4-FFF2-40B4-BE49-F238E27FC236}">
                <a16:creationId xmlns:a16="http://schemas.microsoft.com/office/drawing/2014/main" id="{F0FEC146-2048-41EF-BB0B-D4E8F59519F6}"/>
              </a:ext>
            </a:extLst>
          </p:cNvPr>
          <p:cNvSpPr/>
          <p:nvPr userDrawn="1"/>
        </p:nvSpPr>
        <p:spPr>
          <a:xfrm>
            <a:off x="8570845" y="872989"/>
            <a:ext cx="2693503" cy="26935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endParaRPr>
          </a:p>
        </p:txBody>
      </p:sp>
    </p:spTree>
    <p:extLst>
      <p:ext uri="{BB962C8B-B14F-4D97-AF65-F5344CB8AC3E}">
        <p14:creationId xmlns:p14="http://schemas.microsoft.com/office/powerpoint/2010/main" val="37197451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281C2-08A0-4A65-94AE-5B144168630B}"/>
              </a:ext>
            </a:extLst>
          </p:cNvPr>
          <p:cNvSpPr>
            <a:spLocks noGrp="1"/>
          </p:cNvSpPr>
          <p:nvPr>
            <p:ph type="title"/>
          </p:nvPr>
        </p:nvSpPr>
        <p:spPr>
          <a:xfrm>
            <a:off x="629476" y="266805"/>
            <a:ext cx="10724322" cy="721178"/>
          </a:xfrm>
          <a:prstGeom prst="rect">
            <a:avLst/>
          </a:prstGeom>
        </p:spPr>
        <p:txBody>
          <a:bodyPr/>
          <a:lstStyle>
            <a:lvl1pPr algn="l">
              <a:defRPr sz="4000" cap="all" baseline="0"/>
            </a:lvl1pPr>
          </a:lstStyle>
          <a:p>
            <a:r>
              <a:rPr lang="en-US"/>
              <a:t>Click to edit Master title style</a:t>
            </a:r>
          </a:p>
        </p:txBody>
      </p:sp>
      <p:sp>
        <p:nvSpPr>
          <p:cNvPr id="3" name="Content Placeholder 2">
            <a:extLst>
              <a:ext uri="{FF2B5EF4-FFF2-40B4-BE49-F238E27FC236}">
                <a16:creationId xmlns:a16="http://schemas.microsoft.com/office/drawing/2014/main" id="{6FB93458-0C87-4672-81E6-28A1209A25F6}"/>
              </a:ext>
            </a:extLst>
          </p:cNvPr>
          <p:cNvSpPr>
            <a:spLocks noGrp="1"/>
          </p:cNvSpPr>
          <p:nvPr>
            <p:ph idx="1"/>
          </p:nvPr>
        </p:nvSpPr>
        <p:spPr>
          <a:xfrm>
            <a:off x="629477" y="1283972"/>
            <a:ext cx="10724321" cy="480540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617AFDC-8E59-4DE4-99D5-AD52BF21BA54}"/>
              </a:ext>
            </a:extLst>
          </p:cNvPr>
          <p:cNvSpPr>
            <a:spLocks noGrp="1"/>
          </p:cNvSpPr>
          <p:nvPr>
            <p:ph type="ftr" sz="quarter" idx="11"/>
          </p:nvPr>
        </p:nvSpPr>
        <p:spPr>
          <a:xfrm>
            <a:off x="4038600" y="6356350"/>
            <a:ext cx="4114800" cy="365125"/>
          </a:xfrm>
          <a:prstGeom prst="rect">
            <a:avLst/>
          </a:prstGeom>
        </p:spPr>
        <p:txBody>
          <a:bodyPr/>
          <a:lstStyle>
            <a:lvl1pPr algn="ctr">
              <a:defRPr>
                <a:solidFill>
                  <a:schemeClr val="bg1">
                    <a:lumMod val="85000"/>
                  </a:schemeClr>
                </a:solidFill>
              </a:defRPr>
            </a:lvl1pPr>
          </a:lstStyle>
          <a:p>
            <a:r>
              <a:rPr lang="en-US">
                <a:solidFill>
                  <a:srgbClr val="FCFCFC">
                    <a:lumMod val="85000"/>
                  </a:srgbClr>
                </a:solidFill>
              </a:rPr>
              <a:t>REPORTING DASHBOARDS</a:t>
            </a:r>
          </a:p>
        </p:txBody>
      </p:sp>
    </p:spTree>
    <p:extLst>
      <p:ext uri="{BB962C8B-B14F-4D97-AF65-F5344CB8AC3E}">
        <p14:creationId xmlns:p14="http://schemas.microsoft.com/office/powerpoint/2010/main" val="4695084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281C2-08A0-4A65-94AE-5B144168630B}"/>
              </a:ext>
            </a:extLst>
          </p:cNvPr>
          <p:cNvSpPr>
            <a:spLocks noGrp="1"/>
          </p:cNvSpPr>
          <p:nvPr>
            <p:ph type="title"/>
          </p:nvPr>
        </p:nvSpPr>
        <p:spPr>
          <a:xfrm>
            <a:off x="629476" y="266805"/>
            <a:ext cx="10724322" cy="721178"/>
          </a:xfrm>
          <a:prstGeom prst="rect">
            <a:avLst/>
          </a:prstGeom>
        </p:spPr>
        <p:txBody>
          <a:bodyPr/>
          <a:lstStyle>
            <a:lvl1pPr algn="l">
              <a:defRPr sz="4000" cap="all" baseline="0"/>
            </a:lvl1pPr>
          </a:lstStyle>
          <a:p>
            <a:r>
              <a:rPr lang="en-US"/>
              <a:t>Click to edit Master title style</a:t>
            </a:r>
          </a:p>
        </p:txBody>
      </p:sp>
      <p:sp>
        <p:nvSpPr>
          <p:cNvPr id="5" name="Footer Placeholder 4">
            <a:extLst>
              <a:ext uri="{FF2B5EF4-FFF2-40B4-BE49-F238E27FC236}">
                <a16:creationId xmlns:a16="http://schemas.microsoft.com/office/drawing/2014/main" id="{1617AFDC-8E59-4DE4-99D5-AD52BF21BA54}"/>
              </a:ext>
            </a:extLst>
          </p:cNvPr>
          <p:cNvSpPr>
            <a:spLocks noGrp="1"/>
          </p:cNvSpPr>
          <p:nvPr>
            <p:ph type="ftr" sz="quarter" idx="11"/>
          </p:nvPr>
        </p:nvSpPr>
        <p:spPr>
          <a:xfrm>
            <a:off x="4038600" y="6356350"/>
            <a:ext cx="4114800" cy="365125"/>
          </a:xfrm>
          <a:prstGeom prst="rect">
            <a:avLst/>
          </a:prstGeom>
        </p:spPr>
        <p:txBody>
          <a:bodyPr/>
          <a:lstStyle>
            <a:lvl1pPr algn="ctr">
              <a:defRPr>
                <a:solidFill>
                  <a:schemeClr val="bg1">
                    <a:lumMod val="85000"/>
                  </a:schemeClr>
                </a:solidFill>
              </a:defRPr>
            </a:lvl1pPr>
          </a:lstStyle>
          <a:p>
            <a:r>
              <a:rPr lang="en-US">
                <a:solidFill>
                  <a:srgbClr val="FCFCFC">
                    <a:lumMod val="85000"/>
                  </a:srgbClr>
                </a:solidFill>
              </a:rPr>
              <a:t>REPORTING DASHBOARDS</a:t>
            </a:r>
          </a:p>
        </p:txBody>
      </p:sp>
      <p:sp>
        <p:nvSpPr>
          <p:cNvPr id="6" name="Text Placeholder 5">
            <a:extLst>
              <a:ext uri="{FF2B5EF4-FFF2-40B4-BE49-F238E27FC236}">
                <a16:creationId xmlns:a16="http://schemas.microsoft.com/office/drawing/2014/main" id="{186CFB57-A008-481C-8065-FD4E71DD7DDB}"/>
              </a:ext>
            </a:extLst>
          </p:cNvPr>
          <p:cNvSpPr>
            <a:spLocks noGrp="1"/>
          </p:cNvSpPr>
          <p:nvPr>
            <p:ph type="body" sz="quarter" idx="12"/>
          </p:nvPr>
        </p:nvSpPr>
        <p:spPr>
          <a:xfrm>
            <a:off x="1672378" y="1292366"/>
            <a:ext cx="8914025" cy="468312"/>
          </a:xfrm>
          <a:prstGeom prst="rect">
            <a:avLst/>
          </a:prstGeom>
        </p:spPr>
        <p:txBody>
          <a:bodyPr/>
          <a:lstStyle>
            <a:lvl1pPr marL="0" indent="0">
              <a:buNone/>
              <a:defRPr cap="all" spc="100" baseline="0">
                <a:solidFill>
                  <a:srgbClr val="00B0F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9" name="Picture Placeholder 8">
            <a:extLst>
              <a:ext uri="{FF2B5EF4-FFF2-40B4-BE49-F238E27FC236}">
                <a16:creationId xmlns:a16="http://schemas.microsoft.com/office/drawing/2014/main" id="{19F167D2-88D8-4147-A7FA-64BBA5B88741}"/>
              </a:ext>
            </a:extLst>
          </p:cNvPr>
          <p:cNvSpPr>
            <a:spLocks noGrp="1"/>
          </p:cNvSpPr>
          <p:nvPr>
            <p:ph type="pic" sz="quarter" idx="13"/>
          </p:nvPr>
        </p:nvSpPr>
        <p:spPr>
          <a:xfrm>
            <a:off x="630238" y="2330027"/>
            <a:ext cx="10937875" cy="3819948"/>
          </a:xfrm>
          <a:prstGeom prst="rect">
            <a:avLst/>
          </a:prstGeom>
        </p:spPr>
        <p:txBody>
          <a:bodyPr/>
          <a:lstStyle>
            <a:lvl1pPr>
              <a:defRPr>
                <a:noFill/>
              </a:defRPr>
            </a:lvl1pPr>
          </a:lstStyle>
          <a:p>
            <a:r>
              <a:rPr lang="en-US"/>
              <a:t>Click icon to add picture</a:t>
            </a:r>
          </a:p>
        </p:txBody>
      </p:sp>
      <p:sp>
        <p:nvSpPr>
          <p:cNvPr id="15" name="Text Placeholder 14">
            <a:extLst>
              <a:ext uri="{FF2B5EF4-FFF2-40B4-BE49-F238E27FC236}">
                <a16:creationId xmlns:a16="http://schemas.microsoft.com/office/drawing/2014/main" id="{0F5697FF-55D0-43C3-9A67-9BF8528179CA}"/>
              </a:ext>
            </a:extLst>
          </p:cNvPr>
          <p:cNvSpPr>
            <a:spLocks noGrp="1"/>
          </p:cNvSpPr>
          <p:nvPr>
            <p:ph type="body" sz="quarter" idx="15"/>
          </p:nvPr>
        </p:nvSpPr>
        <p:spPr>
          <a:xfrm>
            <a:off x="1733020" y="1786886"/>
            <a:ext cx="8792739" cy="360333"/>
          </a:xfrm>
          <a:prstGeom prst="rect">
            <a:avLst/>
          </a:prstGeom>
        </p:spPr>
        <p:txBody>
          <a:bodyPr/>
          <a:lstStyle>
            <a:lvl1pPr marL="228600" indent="-228600">
              <a:buFont typeface="Wingdings" panose="05000000000000000000" pitchFamily="2" charset="2"/>
              <a:buChar char="§"/>
              <a:defRPr sz="2000" cap="all" baseline="0">
                <a:solidFill>
                  <a:schemeClr val="accent1">
                    <a:lumMod val="50000"/>
                  </a:schemeClr>
                </a:solidFill>
              </a:defRPr>
            </a:lvl1pPr>
            <a:lvl2pPr marL="457200" indent="0">
              <a:buNone/>
              <a:defRPr/>
            </a:lvl2pPr>
          </a:lstStyle>
          <a:p>
            <a:pPr lvl="0"/>
            <a:r>
              <a:rPr lang="en-US"/>
              <a:t>Edit Master text styles</a:t>
            </a:r>
          </a:p>
        </p:txBody>
      </p:sp>
    </p:spTree>
    <p:extLst>
      <p:ext uri="{BB962C8B-B14F-4D97-AF65-F5344CB8AC3E}">
        <p14:creationId xmlns:p14="http://schemas.microsoft.com/office/powerpoint/2010/main" val="26597238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8EF89-6B42-4D38-A745-BA09C9474A8E}"/>
              </a:ext>
            </a:extLst>
          </p:cNvPr>
          <p:cNvSpPr>
            <a:spLocks noGrp="1"/>
          </p:cNvSpPr>
          <p:nvPr>
            <p:ph type="title"/>
          </p:nvPr>
        </p:nvSpPr>
        <p:spPr/>
        <p:txBody>
          <a:bodyPr/>
          <a:lstStyle>
            <a:lvl1pPr>
              <a:defRPr sz="4000" cap="all" baseline="0"/>
            </a:lvl1pPr>
          </a:lstStyle>
          <a:p>
            <a:r>
              <a:rPr lang="en-US"/>
              <a:t>Click to edit Master title style</a:t>
            </a:r>
          </a:p>
        </p:txBody>
      </p:sp>
      <p:sp>
        <p:nvSpPr>
          <p:cNvPr id="3" name="Footer Placeholder 2">
            <a:extLst>
              <a:ext uri="{FF2B5EF4-FFF2-40B4-BE49-F238E27FC236}">
                <a16:creationId xmlns:a16="http://schemas.microsoft.com/office/drawing/2014/main" id="{3E32D499-C536-42A4-A8CC-7FC913F3468F}"/>
              </a:ext>
            </a:extLst>
          </p:cNvPr>
          <p:cNvSpPr>
            <a:spLocks noGrp="1"/>
          </p:cNvSpPr>
          <p:nvPr>
            <p:ph type="ftr" sz="quarter" idx="10"/>
          </p:nvPr>
        </p:nvSpPr>
        <p:spPr/>
        <p:txBody>
          <a:bodyPr/>
          <a:lstStyle/>
          <a:p>
            <a:r>
              <a:rPr lang="en-US">
                <a:solidFill>
                  <a:srgbClr val="042E60">
                    <a:tint val="75000"/>
                  </a:srgbClr>
                </a:solidFill>
              </a:rPr>
              <a:t>REPORTING DASHBOARDS</a:t>
            </a:r>
          </a:p>
        </p:txBody>
      </p:sp>
      <p:sp>
        <p:nvSpPr>
          <p:cNvPr id="11" name="SmartArt Placeholder 10">
            <a:extLst>
              <a:ext uri="{FF2B5EF4-FFF2-40B4-BE49-F238E27FC236}">
                <a16:creationId xmlns:a16="http://schemas.microsoft.com/office/drawing/2014/main" id="{7AE50CE0-28DC-4224-B176-A277AC81BB87}"/>
              </a:ext>
            </a:extLst>
          </p:cNvPr>
          <p:cNvSpPr>
            <a:spLocks noGrp="1"/>
          </p:cNvSpPr>
          <p:nvPr>
            <p:ph type="dgm" sz="quarter" idx="11"/>
          </p:nvPr>
        </p:nvSpPr>
        <p:spPr>
          <a:xfrm>
            <a:off x="401638" y="1987826"/>
            <a:ext cx="10515600" cy="4128812"/>
          </a:xfrm>
          <a:prstGeom prst="rect">
            <a:avLst/>
          </a:prstGeom>
        </p:spPr>
        <p:txBody>
          <a:bodyPr/>
          <a:lstStyle/>
          <a:p>
            <a:r>
              <a:rPr lang="en-US"/>
              <a:t>Click icon to add SmartArt graphic</a:t>
            </a:r>
          </a:p>
        </p:txBody>
      </p:sp>
    </p:spTree>
    <p:extLst>
      <p:ext uri="{BB962C8B-B14F-4D97-AF65-F5344CB8AC3E}">
        <p14:creationId xmlns:p14="http://schemas.microsoft.com/office/powerpoint/2010/main" val="580360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1E2DD1-EB44-4D10-93DD-AC81271C0771}"/>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FB5D65-A90D-4397-95D1-5C0A80957C83}"/>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500EF0C-4071-41BF-A4E8-446F05824E31}"/>
              </a:ext>
            </a:extLst>
          </p:cNvPr>
          <p:cNvSpPr>
            <a:spLocks noGrp="1"/>
          </p:cNvSpPr>
          <p:nvPr>
            <p:ph type="ftr" sz="quarter" idx="11"/>
          </p:nvPr>
        </p:nvSpPr>
        <p:spPr>
          <a:xfrm>
            <a:off x="4038600" y="6356350"/>
            <a:ext cx="4114800" cy="365125"/>
          </a:xfrm>
          <a:prstGeom prst="rect">
            <a:avLst/>
          </a:prstGeom>
        </p:spPr>
        <p:txBody>
          <a:bodyPr/>
          <a:lstStyle/>
          <a:p>
            <a:r>
              <a:rPr lang="en-US">
                <a:solidFill>
                  <a:srgbClr val="042E60">
                    <a:tint val="75000"/>
                  </a:srgbClr>
                </a:solidFill>
              </a:rPr>
              <a:t>REPORTING DASHBOARDS</a:t>
            </a:r>
          </a:p>
        </p:txBody>
      </p:sp>
      <p:sp>
        <p:nvSpPr>
          <p:cNvPr id="8" name="Title 1">
            <a:extLst>
              <a:ext uri="{FF2B5EF4-FFF2-40B4-BE49-F238E27FC236}">
                <a16:creationId xmlns:a16="http://schemas.microsoft.com/office/drawing/2014/main" id="{99FD91CC-255A-49DB-A69A-E755F96568ED}"/>
              </a:ext>
            </a:extLst>
          </p:cNvPr>
          <p:cNvSpPr txBox="1">
            <a:spLocks/>
          </p:cNvSpPr>
          <p:nvPr/>
        </p:nvSpPr>
        <p:spPr>
          <a:xfrm>
            <a:off x="629478" y="320448"/>
            <a:ext cx="10724322" cy="7211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kern="1200">
                <a:solidFill>
                  <a:schemeClr val="accent1">
                    <a:lumMod val="50000"/>
                  </a:schemeClr>
                </a:solidFill>
                <a:latin typeface="+mj-lt"/>
                <a:ea typeface="+mj-ea"/>
                <a:cs typeface="+mj-cs"/>
              </a:defRPr>
            </a:lvl1pPr>
          </a:lstStyle>
          <a:p>
            <a:r>
              <a:rPr lang="en-US" sz="4000" cap="all">
                <a:solidFill>
                  <a:srgbClr val="0077AA">
                    <a:lumMod val="50000"/>
                  </a:srgbClr>
                </a:solidFill>
              </a:rPr>
              <a:t>Click to edit Master title style</a:t>
            </a:r>
          </a:p>
        </p:txBody>
      </p:sp>
    </p:spTree>
    <p:extLst>
      <p:ext uri="{BB962C8B-B14F-4D97-AF65-F5344CB8AC3E}">
        <p14:creationId xmlns:p14="http://schemas.microsoft.com/office/powerpoint/2010/main" val="17010340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0063BC-E1B3-41E8-9102-1E00938E3503}"/>
              </a:ext>
            </a:extLst>
          </p:cNvPr>
          <p:cNvSpPr>
            <a:spLocks noGrp="1"/>
          </p:cNvSpPr>
          <p:nvPr>
            <p:ph type="body" idx="1"/>
          </p:nvPr>
        </p:nvSpPr>
        <p:spPr>
          <a:xfrm>
            <a:off x="839788" y="1291155"/>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2820E0E-8D85-4C5F-8AE6-6A1B880C43D8}"/>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DBE524-4CAC-40DC-90C6-BF8AAC52ED56}"/>
              </a:ext>
            </a:extLst>
          </p:cNvPr>
          <p:cNvSpPr>
            <a:spLocks noGrp="1"/>
          </p:cNvSpPr>
          <p:nvPr>
            <p:ph type="body" sz="quarter" idx="3"/>
          </p:nvPr>
        </p:nvSpPr>
        <p:spPr>
          <a:xfrm>
            <a:off x="6172200" y="1291155"/>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0358DDB-A8ED-4279-B28C-DB03EE0CF161}"/>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0E9455BE-72F4-4534-833D-1A35E206AF08}"/>
              </a:ext>
            </a:extLst>
          </p:cNvPr>
          <p:cNvSpPr>
            <a:spLocks noGrp="1"/>
          </p:cNvSpPr>
          <p:nvPr>
            <p:ph type="ftr" sz="quarter" idx="11"/>
          </p:nvPr>
        </p:nvSpPr>
        <p:spPr>
          <a:xfrm>
            <a:off x="4038600" y="6356350"/>
            <a:ext cx="4114800" cy="365125"/>
          </a:xfrm>
          <a:prstGeom prst="rect">
            <a:avLst/>
          </a:prstGeom>
        </p:spPr>
        <p:txBody>
          <a:bodyPr/>
          <a:lstStyle/>
          <a:p>
            <a:r>
              <a:rPr lang="en-US">
                <a:solidFill>
                  <a:srgbClr val="042E60">
                    <a:tint val="75000"/>
                  </a:srgbClr>
                </a:solidFill>
              </a:rPr>
              <a:t>REPORTING DASHBOARDS</a:t>
            </a:r>
          </a:p>
        </p:txBody>
      </p:sp>
      <p:sp>
        <p:nvSpPr>
          <p:cNvPr id="10" name="Title 1">
            <a:extLst>
              <a:ext uri="{FF2B5EF4-FFF2-40B4-BE49-F238E27FC236}">
                <a16:creationId xmlns:a16="http://schemas.microsoft.com/office/drawing/2014/main" id="{5AB8DB4C-B137-4412-BF60-E7BAD7C38634}"/>
              </a:ext>
            </a:extLst>
          </p:cNvPr>
          <p:cNvSpPr>
            <a:spLocks noGrp="1"/>
          </p:cNvSpPr>
          <p:nvPr>
            <p:ph type="title"/>
          </p:nvPr>
        </p:nvSpPr>
        <p:spPr>
          <a:xfrm>
            <a:off x="635414" y="307748"/>
            <a:ext cx="10724322" cy="721178"/>
          </a:xfrm>
          <a:prstGeom prst="rect">
            <a:avLst/>
          </a:prstGeom>
        </p:spPr>
        <p:txBody>
          <a:bodyPr/>
          <a:lstStyle>
            <a:lvl1pPr algn="l">
              <a:defRPr sz="4000" cap="all" baseline="0"/>
            </a:lvl1pPr>
          </a:lstStyle>
          <a:p>
            <a:r>
              <a:rPr lang="en-US"/>
              <a:t>Click to edit Master title style</a:t>
            </a:r>
          </a:p>
        </p:txBody>
      </p:sp>
    </p:spTree>
    <p:extLst>
      <p:ext uri="{BB962C8B-B14F-4D97-AF65-F5344CB8AC3E}">
        <p14:creationId xmlns:p14="http://schemas.microsoft.com/office/powerpoint/2010/main" val="1361129917"/>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EDAB0-2875-474A-9186-BE8D207709A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DA2063-3C13-454F-B335-0A975BE0F92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4B9D5C-C69E-46B7-90B0-973B3D8370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a:extLst>
              <a:ext uri="{FF2B5EF4-FFF2-40B4-BE49-F238E27FC236}">
                <a16:creationId xmlns:a16="http://schemas.microsoft.com/office/drawing/2014/main" id="{DCA54EFC-1870-406F-9D42-CCA5F52FC0C2}"/>
              </a:ext>
            </a:extLst>
          </p:cNvPr>
          <p:cNvSpPr>
            <a:spLocks noGrp="1"/>
          </p:cNvSpPr>
          <p:nvPr>
            <p:ph type="ftr" sz="quarter" idx="11"/>
          </p:nvPr>
        </p:nvSpPr>
        <p:spPr>
          <a:xfrm>
            <a:off x="4038600" y="6356350"/>
            <a:ext cx="4114800" cy="365125"/>
          </a:xfrm>
          <a:prstGeom prst="rect">
            <a:avLst/>
          </a:prstGeom>
        </p:spPr>
        <p:txBody>
          <a:bodyPr/>
          <a:lstStyle/>
          <a:p>
            <a:r>
              <a:rPr lang="en-US">
                <a:solidFill>
                  <a:srgbClr val="042E60">
                    <a:tint val="75000"/>
                  </a:srgbClr>
                </a:solidFill>
              </a:rPr>
              <a:t>REPORTING DASHBOARDS</a:t>
            </a:r>
          </a:p>
        </p:txBody>
      </p:sp>
    </p:spTree>
    <p:extLst>
      <p:ext uri="{BB962C8B-B14F-4D97-AF65-F5344CB8AC3E}">
        <p14:creationId xmlns:p14="http://schemas.microsoft.com/office/powerpoint/2010/main" val="2962207177"/>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C174D-8F8D-4E88-B6B4-8E802D55F6B0}"/>
              </a:ext>
            </a:extLst>
          </p:cNvPr>
          <p:cNvSpPr>
            <a:spLocks noGrp="1"/>
          </p:cNvSpPr>
          <p:nvPr>
            <p:ph type="title"/>
          </p:nvPr>
        </p:nvSpPr>
        <p:spPr>
          <a:xfrm>
            <a:off x="4129881" y="-185530"/>
            <a:ext cx="6657389" cy="1174542"/>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64EC57B-5942-4582-8122-E36CF73777EF}"/>
              </a:ext>
            </a:extLst>
          </p:cNvPr>
          <p:cNvSpPr>
            <a:spLocks noGrp="1"/>
          </p:cNvSpPr>
          <p:nvPr>
            <p:ph type="pic" idx="1"/>
          </p:nvPr>
        </p:nvSpPr>
        <p:spPr>
          <a:xfrm>
            <a:off x="0" y="0"/>
            <a:ext cx="3392557" cy="6858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202982-808F-45C2-9D5D-8A4FCEC6BFCF}"/>
              </a:ext>
            </a:extLst>
          </p:cNvPr>
          <p:cNvSpPr>
            <a:spLocks noGrp="1"/>
          </p:cNvSpPr>
          <p:nvPr>
            <p:ph type="body" sz="half" idx="2"/>
          </p:nvPr>
        </p:nvSpPr>
        <p:spPr>
          <a:xfrm>
            <a:off x="4129881" y="1510748"/>
            <a:ext cx="6279702" cy="5188226"/>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1389359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57F1E4F-1CFF-5643-939E-217C01CDF565}" type="slidenum">
              <a:rPr lang="en-US" smtClean="0">
                <a:solidFill>
                  <a:srgbClr val="042E60"/>
                </a:solidFill>
              </a:rPr>
              <a:pPr/>
              <a:t>‹#›</a:t>
            </a:fld>
            <a:endParaRPr lang="en-US">
              <a:solidFill>
                <a:srgbClr val="042E60"/>
              </a:solidFill>
            </a:endParaRPr>
          </a:p>
        </p:txBody>
      </p:sp>
      <p:sp>
        <p:nvSpPr>
          <p:cNvPr id="10" name="Rectangle 9"/>
          <p:cNvSpPr/>
          <p:nvPr/>
        </p:nvSpPr>
        <p:spPr>
          <a:xfrm>
            <a:off x="11815864" y="758952"/>
            <a:ext cx="384048" cy="5330952"/>
          </a:xfrm>
          <a:prstGeom prst="rect">
            <a:avLst/>
          </a:prstGeom>
          <a:solidFill>
            <a:srgbClr val="F4F4F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 Placeholder 2"/>
          <p:cNvSpPr>
            <a:spLocks noGrp="1"/>
          </p:cNvSpPr>
          <p:nvPr>
            <p:ph type="body" idx="1"/>
          </p:nvPr>
        </p:nvSpPr>
        <p:spPr>
          <a:xfrm>
            <a:off x="816704" y="841790"/>
            <a:ext cx="10531483" cy="807720"/>
          </a:xfrm>
        </p:spPr>
        <p:txBody>
          <a:bodyPr anchor="b">
            <a:normAutofit/>
          </a:bodyPr>
          <a:lstStyle>
            <a:lvl1pPr marL="0" indent="0">
              <a:spcBef>
                <a:spcPts val="0"/>
              </a:spcBef>
              <a:buNone/>
              <a:defRPr sz="2400" b="0">
                <a:solidFill>
                  <a:schemeClr val="tx1"/>
                </a:solidFill>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2" name="Content Placeholder 3"/>
          <p:cNvSpPr>
            <a:spLocks noGrp="1"/>
          </p:cNvSpPr>
          <p:nvPr>
            <p:ph sz="half" idx="2"/>
          </p:nvPr>
        </p:nvSpPr>
        <p:spPr>
          <a:xfrm>
            <a:off x="816704" y="1749140"/>
            <a:ext cx="10531483" cy="4023360"/>
          </a:xfrm>
        </p:spPr>
        <p:txBody>
          <a:bodyPr>
            <a:noAutofit/>
          </a:bodyPr>
          <a:lstStyle>
            <a:lvl1pPr marL="0" indent="0">
              <a:buNone/>
              <a:defRPr sz="2000"/>
            </a:lvl1pPr>
            <a:lvl2pPr>
              <a:buClr>
                <a:schemeClr val="bg2">
                  <a:lumMod val="25000"/>
                </a:schemeClr>
              </a:buClr>
              <a:defRPr sz="1800"/>
            </a:lvl2pPr>
            <a:lvl3pPr marL="1142971" indent="-182875">
              <a:buClr>
                <a:schemeClr val="bg2">
                  <a:lumMod val="25000"/>
                </a:schemeClr>
              </a:buClr>
              <a:buFont typeface="Courier New" panose="02070309020205020404" pitchFamily="49" charset="0"/>
              <a:buChar char="o"/>
              <a:defRPr sz="1600"/>
            </a:lvl3pPr>
            <a:lvl4pPr marL="1600160" indent="-182875">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5799449"/>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Screen Shot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defTabSz="457200"/>
            <a:fld id="{D57F1E4F-1CFF-5643-939E-217C01CDF565}" type="slidenum">
              <a:rPr lang="en-US" smtClean="0">
                <a:solidFill>
                  <a:srgbClr val="042E60"/>
                </a:solidFill>
              </a:rPr>
              <a:pPr defTabSz="457200"/>
              <a:t>‹#›</a:t>
            </a:fld>
            <a:endParaRPr lang="en-US">
              <a:solidFill>
                <a:srgbClr val="042E60"/>
              </a:solidFill>
            </a:endParaRPr>
          </a:p>
        </p:txBody>
      </p:sp>
      <p:sp>
        <p:nvSpPr>
          <p:cNvPr id="10" name="Rectangle 9"/>
          <p:cNvSpPr/>
          <p:nvPr/>
        </p:nvSpPr>
        <p:spPr>
          <a:xfrm>
            <a:off x="11815864" y="758952"/>
            <a:ext cx="384048" cy="5330952"/>
          </a:xfrm>
          <a:prstGeom prst="rect">
            <a:avLst/>
          </a:prstGeom>
          <a:solidFill>
            <a:srgbClr val="F4F4F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 Placeholder 2"/>
          <p:cNvSpPr>
            <a:spLocks noGrp="1"/>
          </p:cNvSpPr>
          <p:nvPr>
            <p:ph type="body" idx="1"/>
          </p:nvPr>
        </p:nvSpPr>
        <p:spPr>
          <a:xfrm>
            <a:off x="816706" y="841790"/>
            <a:ext cx="4905407" cy="807720"/>
          </a:xfrm>
        </p:spPr>
        <p:txBody>
          <a:bodyPr anchor="b">
            <a:normAutofit/>
          </a:bodyPr>
          <a:lstStyle>
            <a:lvl1pPr marL="0" indent="0">
              <a:spcBef>
                <a:spcPts val="0"/>
              </a:spcBef>
              <a:buNone/>
              <a:defRPr sz="2000" b="0">
                <a:solidFill>
                  <a:schemeClr val="tx1"/>
                </a:solidFill>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2" name="Content Placeholder 3"/>
          <p:cNvSpPr>
            <a:spLocks noGrp="1"/>
          </p:cNvSpPr>
          <p:nvPr>
            <p:ph sz="half" idx="2"/>
          </p:nvPr>
        </p:nvSpPr>
        <p:spPr>
          <a:xfrm>
            <a:off x="816706" y="1749140"/>
            <a:ext cx="4905407" cy="4023360"/>
          </a:xfrm>
        </p:spPr>
        <p:txBody>
          <a:bodyPr/>
          <a:lstStyle>
            <a:lvl1pPr marL="0" indent="0">
              <a:buNone/>
              <a:defRPr sz="2000"/>
            </a:lvl1pPr>
            <a:lvl2pPr>
              <a:buClr>
                <a:schemeClr val="bg2">
                  <a:lumMod val="25000"/>
                </a:schemeClr>
              </a:buClr>
              <a:defRPr sz="1800"/>
            </a:lvl2pPr>
            <a:lvl3pPr marL="1142971" indent="-182875">
              <a:buClr>
                <a:schemeClr val="bg2">
                  <a:lumMod val="25000"/>
                </a:schemeClr>
              </a:buClr>
              <a:buFont typeface="Courier New" panose="02070309020205020404" pitchFamily="49" charset="0"/>
              <a:buChar char="o"/>
              <a:defRPr sz="1600"/>
            </a:lvl3pPr>
            <a:lvl4pPr marL="1600160" indent="-182875">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p:cNvSpPr>
            <a:spLocks noGrp="1"/>
          </p:cNvSpPr>
          <p:nvPr>
            <p:ph type="body" idx="13"/>
          </p:nvPr>
        </p:nvSpPr>
        <p:spPr>
          <a:xfrm>
            <a:off x="6477805" y="838742"/>
            <a:ext cx="4905407" cy="807720"/>
          </a:xfrm>
        </p:spPr>
        <p:txBody>
          <a:bodyPr anchor="b">
            <a:normAutofit/>
          </a:bodyPr>
          <a:lstStyle>
            <a:lvl1pPr marL="0" indent="0">
              <a:spcBef>
                <a:spcPts val="0"/>
              </a:spcBef>
              <a:buNone/>
              <a:defRPr sz="2000" b="0">
                <a:solidFill>
                  <a:schemeClr val="tx1"/>
                </a:solidFill>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3" name="Content Placeholder 3"/>
          <p:cNvSpPr>
            <a:spLocks noGrp="1"/>
          </p:cNvSpPr>
          <p:nvPr>
            <p:ph sz="half" idx="14"/>
          </p:nvPr>
        </p:nvSpPr>
        <p:spPr>
          <a:xfrm>
            <a:off x="6477803" y="1746092"/>
            <a:ext cx="4905408" cy="4023360"/>
          </a:xfrm>
        </p:spPr>
        <p:txBody>
          <a:bodyPr/>
          <a:lstStyle>
            <a:lvl1pPr marL="0" indent="0">
              <a:buNone/>
              <a:defRPr sz="2000"/>
            </a:lvl1pPr>
            <a:lvl2pPr>
              <a:buClr>
                <a:schemeClr val="bg2">
                  <a:lumMod val="25000"/>
                </a:schemeClr>
              </a:buClr>
              <a:defRPr sz="1800"/>
            </a:lvl2pPr>
            <a:lvl3pPr marL="1142971" indent="-182875">
              <a:buClr>
                <a:schemeClr val="bg2">
                  <a:lumMod val="25000"/>
                </a:schemeClr>
              </a:buClr>
              <a:buFont typeface="Courier New" panose="02070309020205020404" pitchFamily="49" charset="0"/>
              <a:buChar char="o"/>
              <a:defRPr sz="1600"/>
            </a:lvl3pPr>
            <a:lvl4pPr marL="1600160" indent="-182875">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3033747"/>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281C2-08A0-4A65-94AE-5B144168630B}"/>
              </a:ext>
            </a:extLst>
          </p:cNvPr>
          <p:cNvSpPr>
            <a:spLocks noGrp="1"/>
          </p:cNvSpPr>
          <p:nvPr>
            <p:ph type="title"/>
          </p:nvPr>
        </p:nvSpPr>
        <p:spPr>
          <a:xfrm>
            <a:off x="629476" y="266805"/>
            <a:ext cx="10724322" cy="721178"/>
          </a:xfrm>
          <a:prstGeom prst="rect">
            <a:avLst/>
          </a:prstGeom>
        </p:spPr>
        <p:txBody>
          <a:bodyPr/>
          <a:lstStyle>
            <a:lvl1pPr algn="l">
              <a:defRPr sz="4000" cap="all" baseline="0"/>
            </a:lvl1pPr>
          </a:lstStyle>
          <a:p>
            <a:r>
              <a:rPr lang="en-US"/>
              <a:t>Click to edit Master title style</a:t>
            </a:r>
          </a:p>
        </p:txBody>
      </p:sp>
      <p:sp>
        <p:nvSpPr>
          <p:cNvPr id="3" name="Content Placeholder 2">
            <a:extLst>
              <a:ext uri="{FF2B5EF4-FFF2-40B4-BE49-F238E27FC236}">
                <a16:creationId xmlns:a16="http://schemas.microsoft.com/office/drawing/2014/main" id="{6FB93458-0C87-4672-81E6-28A1209A25F6}"/>
              </a:ext>
            </a:extLst>
          </p:cNvPr>
          <p:cNvSpPr>
            <a:spLocks noGrp="1"/>
          </p:cNvSpPr>
          <p:nvPr>
            <p:ph idx="1"/>
          </p:nvPr>
        </p:nvSpPr>
        <p:spPr>
          <a:xfrm>
            <a:off x="629477" y="1283972"/>
            <a:ext cx="10724321" cy="480540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617AFDC-8E59-4DE4-99D5-AD52BF21BA54}"/>
              </a:ext>
            </a:extLst>
          </p:cNvPr>
          <p:cNvSpPr>
            <a:spLocks noGrp="1"/>
          </p:cNvSpPr>
          <p:nvPr>
            <p:ph type="ftr" sz="quarter" idx="11"/>
          </p:nvPr>
        </p:nvSpPr>
        <p:spPr>
          <a:xfrm>
            <a:off x="4038600" y="6356350"/>
            <a:ext cx="4114800" cy="365125"/>
          </a:xfrm>
          <a:prstGeom prst="rect">
            <a:avLst/>
          </a:prstGeom>
        </p:spPr>
        <p:txBody>
          <a:bodyPr/>
          <a:lstStyle>
            <a:lvl1pPr algn="ctr">
              <a:defRPr>
                <a:solidFill>
                  <a:schemeClr val="bg1">
                    <a:lumMod val="85000"/>
                  </a:schemeClr>
                </a:solidFill>
              </a:defRPr>
            </a:lvl1pPr>
          </a:lstStyle>
          <a:p>
            <a:r>
              <a:rPr lang="en-US"/>
              <a:t>REPORTING DASHBOARDS</a:t>
            </a:r>
          </a:p>
        </p:txBody>
      </p:sp>
    </p:spTree>
    <p:extLst>
      <p:ext uri="{BB962C8B-B14F-4D97-AF65-F5344CB8AC3E}">
        <p14:creationId xmlns:p14="http://schemas.microsoft.com/office/powerpoint/2010/main" val="14013912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D57F1E4F-1CFF-5643-939E-217C01CDF565}" type="slidenum">
              <a:rPr lang="en-US" smtClean="0">
                <a:solidFill>
                  <a:srgbClr val="042E60"/>
                </a:solidFill>
              </a:rPr>
              <a:pPr/>
              <a:t>‹#›</a:t>
            </a:fld>
            <a:endParaRPr lang="en-US">
              <a:solidFill>
                <a:srgbClr val="042E60"/>
              </a:solidFill>
            </a:endParaRPr>
          </a:p>
        </p:txBody>
      </p:sp>
      <p:sp>
        <p:nvSpPr>
          <p:cNvPr id="8" name="Title 1"/>
          <p:cNvSpPr>
            <a:spLocks noGrp="1"/>
          </p:cNvSpPr>
          <p:nvPr>
            <p:ph type="title"/>
          </p:nvPr>
        </p:nvSpPr>
        <p:spPr>
          <a:xfrm>
            <a:off x="976313" y="3081292"/>
            <a:ext cx="10162834" cy="1117493"/>
          </a:xfrm>
        </p:spPr>
        <p:txBody>
          <a:bodyPr anchor="b">
            <a:normAutofit/>
          </a:bodyPr>
          <a:lstStyle>
            <a:lvl1pPr algn="ctr">
              <a:defRPr sz="5900" b="0" spc="-100" baseline="0">
                <a:solidFill>
                  <a:schemeClr val="bg2">
                    <a:lumMod val="25000"/>
                  </a:schemeClr>
                </a:solidFill>
              </a:defRPr>
            </a:lvl1pPr>
          </a:lstStyle>
          <a:p>
            <a:r>
              <a:rPr lang="en-US"/>
              <a:t>Click to edit Master title style</a:t>
            </a:r>
          </a:p>
        </p:txBody>
      </p:sp>
    </p:spTree>
    <p:extLst>
      <p:ext uri="{BB962C8B-B14F-4D97-AF65-F5344CB8AC3E}">
        <p14:creationId xmlns:p14="http://schemas.microsoft.com/office/powerpoint/2010/main" val="228605425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2_Sub Section Title">
    <p:bg>
      <p:bgPr>
        <a:blipFill dpi="0" rotWithShape="1">
          <a:blip r:embed="rId2">
            <a:duotone>
              <a:schemeClr val="accent1">
                <a:shade val="45000"/>
                <a:satMod val="135000"/>
              </a:schemeClr>
              <a:prstClr val="white"/>
            </a:duotone>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769B4FE-51AB-49A5-BCCD-F110868B9ABF}"/>
              </a:ext>
            </a:extLst>
          </p:cNvPr>
          <p:cNvSpPr/>
          <p:nvPr userDrawn="1"/>
        </p:nvSpPr>
        <p:spPr>
          <a:xfrm>
            <a:off x="8570845" y="872989"/>
            <a:ext cx="2693503" cy="26935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endParaRPr>
          </a:p>
        </p:txBody>
      </p:sp>
      <p:sp>
        <p:nvSpPr>
          <p:cNvPr id="7" name="Picture Placeholder 6">
            <a:extLst>
              <a:ext uri="{FF2B5EF4-FFF2-40B4-BE49-F238E27FC236}">
                <a16:creationId xmlns:a16="http://schemas.microsoft.com/office/drawing/2014/main" id="{32BCB1E3-9526-4919-A609-A8AFA4D451BC}"/>
              </a:ext>
            </a:extLst>
          </p:cNvPr>
          <p:cNvSpPr>
            <a:spLocks noGrp="1"/>
          </p:cNvSpPr>
          <p:nvPr>
            <p:ph type="pic" sz="quarter" idx="10"/>
          </p:nvPr>
        </p:nvSpPr>
        <p:spPr>
          <a:xfrm>
            <a:off x="8845550" y="1133475"/>
            <a:ext cx="2187575" cy="2185988"/>
          </a:xfrm>
          <a:prstGeom prst="rect">
            <a:avLst/>
          </a:prstGeom>
        </p:spPr>
        <p:txBody>
          <a:bodyPr/>
          <a:lstStyle/>
          <a:p>
            <a:endParaRPr lang="en-US"/>
          </a:p>
        </p:txBody>
      </p:sp>
      <p:sp>
        <p:nvSpPr>
          <p:cNvPr id="3" name="Subtitle 2">
            <a:extLst>
              <a:ext uri="{FF2B5EF4-FFF2-40B4-BE49-F238E27FC236}">
                <a16:creationId xmlns:a16="http://schemas.microsoft.com/office/drawing/2014/main" id="{D3B48465-6031-402E-BBA4-CD54D6D4322B}"/>
              </a:ext>
            </a:extLst>
          </p:cNvPr>
          <p:cNvSpPr>
            <a:spLocks noGrp="1"/>
          </p:cNvSpPr>
          <p:nvPr>
            <p:ph type="subTitle" idx="1" hasCustomPrompt="1"/>
          </p:nvPr>
        </p:nvSpPr>
        <p:spPr>
          <a:xfrm>
            <a:off x="1212573" y="4638259"/>
            <a:ext cx="10051775" cy="937592"/>
          </a:xfrm>
          <a:prstGeom prst="rect">
            <a:avLst/>
          </a:prstGeom>
        </p:spPr>
        <p:txBody>
          <a:bodyPr/>
          <a:lstStyle>
            <a:lvl1pPr marL="0" indent="0" algn="l">
              <a:buNone/>
              <a:defRPr sz="3600" cap="all" spc="100" baseline="0">
                <a:solidFill>
                  <a:schemeClr val="accent4">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 </a:t>
            </a:r>
          </a:p>
        </p:txBody>
      </p:sp>
      <p:sp>
        <p:nvSpPr>
          <p:cNvPr id="2" name="Rectangle 1">
            <a:extLst>
              <a:ext uri="{FF2B5EF4-FFF2-40B4-BE49-F238E27FC236}">
                <a16:creationId xmlns:a16="http://schemas.microsoft.com/office/drawing/2014/main" id="{89DAF2C7-C9AF-4F48-BD97-A600FBE770B1}"/>
              </a:ext>
            </a:extLst>
          </p:cNvPr>
          <p:cNvSpPr/>
          <p:nvPr/>
        </p:nvSpPr>
        <p:spPr>
          <a:xfrm>
            <a:off x="0" y="4366591"/>
            <a:ext cx="1000539" cy="10005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endParaRPr>
          </a:p>
        </p:txBody>
      </p:sp>
    </p:spTree>
    <p:extLst>
      <p:ext uri="{BB962C8B-B14F-4D97-AF65-F5344CB8AC3E}">
        <p14:creationId xmlns:p14="http://schemas.microsoft.com/office/powerpoint/2010/main" val="23830830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duotone>
              <a:schemeClr val="accent1">
                <a:shade val="45000"/>
                <a:satMod val="135000"/>
              </a:schemeClr>
              <a:prstClr val="white"/>
            </a:duotone>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E5EF5-3477-4933-940E-FB5589D64FF4}"/>
              </a:ext>
            </a:extLst>
          </p:cNvPr>
          <p:cNvSpPr>
            <a:spLocks noGrp="1"/>
          </p:cNvSpPr>
          <p:nvPr>
            <p:ph type="ctrTitle"/>
          </p:nvPr>
        </p:nvSpPr>
        <p:spPr>
          <a:xfrm>
            <a:off x="5565912" y="1122363"/>
            <a:ext cx="6225942" cy="2387600"/>
          </a:xfrm>
          <a:prstGeom prst="rect">
            <a:avLst/>
          </a:prstGeom>
        </p:spPr>
        <p:txBody>
          <a:bodyPr anchor="b"/>
          <a:lstStyle>
            <a:lvl1pPr algn="ctr">
              <a:defRPr sz="5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3B48465-6031-402E-BBA4-CD54D6D4322B}"/>
              </a:ext>
            </a:extLst>
          </p:cNvPr>
          <p:cNvSpPr>
            <a:spLocks noGrp="1"/>
          </p:cNvSpPr>
          <p:nvPr>
            <p:ph type="subTitle" idx="1" hasCustomPrompt="1"/>
          </p:nvPr>
        </p:nvSpPr>
        <p:spPr>
          <a:xfrm>
            <a:off x="5565912" y="3814073"/>
            <a:ext cx="6225942"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 </a:t>
            </a:r>
          </a:p>
        </p:txBody>
      </p:sp>
      <p:cxnSp>
        <p:nvCxnSpPr>
          <p:cNvPr id="9" name="Straight Connector 8">
            <a:extLst>
              <a:ext uri="{FF2B5EF4-FFF2-40B4-BE49-F238E27FC236}">
                <a16:creationId xmlns:a16="http://schemas.microsoft.com/office/drawing/2014/main" id="{4B903232-E658-41A7-B407-08BD9B8C3235}"/>
              </a:ext>
            </a:extLst>
          </p:cNvPr>
          <p:cNvCxnSpPr/>
          <p:nvPr/>
        </p:nvCxnSpPr>
        <p:spPr>
          <a:xfrm>
            <a:off x="5565912" y="3657600"/>
            <a:ext cx="6225942" cy="0"/>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4871351"/>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Section Title">
    <p:bg>
      <p:bgPr>
        <a:blipFill dpi="0" rotWithShape="1">
          <a:blip r:embed="rId2">
            <a:duotone>
              <a:schemeClr val="accent1">
                <a:shade val="45000"/>
                <a:satMod val="135000"/>
              </a:schemeClr>
              <a:prstClr val="white"/>
            </a:duotone>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E5EF5-3477-4933-940E-FB5589D64FF4}"/>
              </a:ext>
            </a:extLst>
          </p:cNvPr>
          <p:cNvSpPr>
            <a:spLocks noGrp="1"/>
          </p:cNvSpPr>
          <p:nvPr>
            <p:ph type="ctrTitle"/>
          </p:nvPr>
        </p:nvSpPr>
        <p:spPr>
          <a:xfrm>
            <a:off x="477077" y="1122363"/>
            <a:ext cx="6225942" cy="2387600"/>
          </a:xfrm>
          <a:prstGeom prst="rect">
            <a:avLst/>
          </a:prstGeom>
        </p:spPr>
        <p:txBody>
          <a:bodyPr anchor="b"/>
          <a:lstStyle>
            <a:lvl1pPr algn="ctr">
              <a:defRPr sz="5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3B48465-6031-402E-BBA4-CD54D6D4322B}"/>
              </a:ext>
            </a:extLst>
          </p:cNvPr>
          <p:cNvSpPr>
            <a:spLocks noGrp="1"/>
          </p:cNvSpPr>
          <p:nvPr>
            <p:ph type="subTitle" idx="1" hasCustomPrompt="1"/>
          </p:nvPr>
        </p:nvSpPr>
        <p:spPr>
          <a:xfrm>
            <a:off x="477077" y="3814073"/>
            <a:ext cx="6225942" cy="1655762"/>
          </a:xfrm>
          <a:prstGeom prst="rect">
            <a:avLst/>
          </a:prstGeom>
        </p:spPr>
        <p:txBody>
          <a:bodyPr/>
          <a:lstStyle>
            <a:lvl1pPr marL="0" indent="0" algn="ctr">
              <a:buNone/>
              <a:defRPr sz="2400">
                <a:solidFill>
                  <a:schemeClr val="accent4">
                    <a:lumMod val="40000"/>
                    <a:lumOff val="6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 </a:t>
            </a:r>
          </a:p>
        </p:txBody>
      </p:sp>
      <p:cxnSp>
        <p:nvCxnSpPr>
          <p:cNvPr id="9" name="Straight Connector 8">
            <a:extLst>
              <a:ext uri="{FF2B5EF4-FFF2-40B4-BE49-F238E27FC236}">
                <a16:creationId xmlns:a16="http://schemas.microsoft.com/office/drawing/2014/main" id="{4B903232-E658-41A7-B407-08BD9B8C3235}"/>
              </a:ext>
            </a:extLst>
          </p:cNvPr>
          <p:cNvCxnSpPr/>
          <p:nvPr/>
        </p:nvCxnSpPr>
        <p:spPr>
          <a:xfrm>
            <a:off x="477077" y="3657600"/>
            <a:ext cx="6225942" cy="0"/>
          </a:xfrm>
          <a:prstGeom prst="line">
            <a:avLst/>
          </a:prstGeom>
          <a:ln w="762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E3FCE067-B190-4BC2-8DD6-718AD4D7D2EF}"/>
              </a:ext>
            </a:extLst>
          </p:cNvPr>
          <p:cNvSpPr>
            <a:spLocks noGrp="1"/>
          </p:cNvSpPr>
          <p:nvPr>
            <p:ph type="pic" sz="quarter" idx="10"/>
          </p:nvPr>
        </p:nvSpPr>
        <p:spPr>
          <a:xfrm>
            <a:off x="8753475" y="1993900"/>
            <a:ext cx="2432050" cy="2432050"/>
          </a:xfrm>
          <a:prstGeom prst="rect">
            <a:avLst/>
          </a:prstGeom>
        </p:spPr>
        <p:txBody>
          <a:bodyPr/>
          <a:lstStyle/>
          <a:p>
            <a:r>
              <a:rPr lang="en-US"/>
              <a:t>Click icon to add picture</a:t>
            </a:r>
          </a:p>
        </p:txBody>
      </p:sp>
    </p:spTree>
    <p:extLst>
      <p:ext uri="{BB962C8B-B14F-4D97-AF65-F5344CB8AC3E}">
        <p14:creationId xmlns:p14="http://schemas.microsoft.com/office/powerpoint/2010/main" val="25900488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1_Sub Section Title">
    <p:bg>
      <p:bgPr>
        <a:blipFill dpi="0" rotWithShape="1">
          <a:blip r:embed="rId2">
            <a:duotone>
              <a:schemeClr val="accent1">
                <a:shade val="45000"/>
                <a:satMod val="135000"/>
              </a:schemeClr>
              <a:prstClr val="white"/>
            </a:duotone>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3B48465-6031-402E-BBA4-CD54D6D4322B}"/>
              </a:ext>
            </a:extLst>
          </p:cNvPr>
          <p:cNvSpPr>
            <a:spLocks noGrp="1"/>
          </p:cNvSpPr>
          <p:nvPr>
            <p:ph type="subTitle" idx="1" hasCustomPrompt="1"/>
          </p:nvPr>
        </p:nvSpPr>
        <p:spPr>
          <a:xfrm>
            <a:off x="1212573" y="4638259"/>
            <a:ext cx="10051775" cy="937592"/>
          </a:xfrm>
          <a:prstGeom prst="rect">
            <a:avLst/>
          </a:prstGeom>
        </p:spPr>
        <p:txBody>
          <a:bodyPr/>
          <a:lstStyle>
            <a:lvl1pPr marL="0" indent="0" algn="l">
              <a:buNone/>
              <a:defRPr sz="3600" cap="all" spc="100" baseline="0">
                <a:solidFill>
                  <a:schemeClr val="accent4">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 </a:t>
            </a:r>
          </a:p>
        </p:txBody>
      </p:sp>
      <p:sp>
        <p:nvSpPr>
          <p:cNvPr id="2" name="Rectangle 1">
            <a:extLst>
              <a:ext uri="{FF2B5EF4-FFF2-40B4-BE49-F238E27FC236}">
                <a16:creationId xmlns:a16="http://schemas.microsoft.com/office/drawing/2014/main" id="{89DAF2C7-C9AF-4F48-BD97-A600FBE770B1}"/>
              </a:ext>
            </a:extLst>
          </p:cNvPr>
          <p:cNvSpPr/>
          <p:nvPr/>
        </p:nvSpPr>
        <p:spPr>
          <a:xfrm>
            <a:off x="0" y="4366591"/>
            <a:ext cx="1000539" cy="10005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endParaRPr>
          </a:p>
        </p:txBody>
      </p:sp>
      <p:sp>
        <p:nvSpPr>
          <p:cNvPr id="4" name="Rectangle 3">
            <a:extLst>
              <a:ext uri="{FF2B5EF4-FFF2-40B4-BE49-F238E27FC236}">
                <a16:creationId xmlns:a16="http://schemas.microsoft.com/office/drawing/2014/main" id="{F0FEC146-2048-41EF-BB0B-D4E8F59519F6}"/>
              </a:ext>
            </a:extLst>
          </p:cNvPr>
          <p:cNvSpPr/>
          <p:nvPr userDrawn="1"/>
        </p:nvSpPr>
        <p:spPr>
          <a:xfrm>
            <a:off x="8570845" y="872989"/>
            <a:ext cx="2693503" cy="26935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endParaRPr>
          </a:p>
        </p:txBody>
      </p:sp>
    </p:spTree>
    <p:extLst>
      <p:ext uri="{BB962C8B-B14F-4D97-AF65-F5344CB8AC3E}">
        <p14:creationId xmlns:p14="http://schemas.microsoft.com/office/powerpoint/2010/main" val="18337014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281C2-08A0-4A65-94AE-5B144168630B}"/>
              </a:ext>
            </a:extLst>
          </p:cNvPr>
          <p:cNvSpPr>
            <a:spLocks noGrp="1"/>
          </p:cNvSpPr>
          <p:nvPr>
            <p:ph type="title"/>
          </p:nvPr>
        </p:nvSpPr>
        <p:spPr>
          <a:xfrm>
            <a:off x="629476" y="266805"/>
            <a:ext cx="10724322" cy="721178"/>
          </a:xfrm>
          <a:prstGeom prst="rect">
            <a:avLst/>
          </a:prstGeom>
        </p:spPr>
        <p:txBody>
          <a:bodyPr/>
          <a:lstStyle>
            <a:lvl1pPr algn="l">
              <a:defRPr sz="4000" cap="all" baseline="0"/>
            </a:lvl1pPr>
          </a:lstStyle>
          <a:p>
            <a:r>
              <a:rPr lang="en-US"/>
              <a:t>Click to edit Master title style</a:t>
            </a:r>
          </a:p>
        </p:txBody>
      </p:sp>
      <p:sp>
        <p:nvSpPr>
          <p:cNvPr id="3" name="Content Placeholder 2">
            <a:extLst>
              <a:ext uri="{FF2B5EF4-FFF2-40B4-BE49-F238E27FC236}">
                <a16:creationId xmlns:a16="http://schemas.microsoft.com/office/drawing/2014/main" id="{6FB93458-0C87-4672-81E6-28A1209A25F6}"/>
              </a:ext>
            </a:extLst>
          </p:cNvPr>
          <p:cNvSpPr>
            <a:spLocks noGrp="1"/>
          </p:cNvSpPr>
          <p:nvPr>
            <p:ph idx="1"/>
          </p:nvPr>
        </p:nvSpPr>
        <p:spPr>
          <a:xfrm>
            <a:off x="629477" y="1283972"/>
            <a:ext cx="10724321" cy="480540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617AFDC-8E59-4DE4-99D5-AD52BF21BA54}"/>
              </a:ext>
            </a:extLst>
          </p:cNvPr>
          <p:cNvSpPr>
            <a:spLocks noGrp="1"/>
          </p:cNvSpPr>
          <p:nvPr>
            <p:ph type="ftr" sz="quarter" idx="11"/>
          </p:nvPr>
        </p:nvSpPr>
        <p:spPr>
          <a:xfrm>
            <a:off x="4038600" y="6356350"/>
            <a:ext cx="4114800" cy="365125"/>
          </a:xfrm>
          <a:prstGeom prst="rect">
            <a:avLst/>
          </a:prstGeom>
        </p:spPr>
        <p:txBody>
          <a:bodyPr/>
          <a:lstStyle>
            <a:lvl1pPr algn="ctr">
              <a:defRPr>
                <a:solidFill>
                  <a:schemeClr val="bg1">
                    <a:lumMod val="85000"/>
                  </a:schemeClr>
                </a:solidFill>
              </a:defRPr>
            </a:lvl1pPr>
          </a:lstStyle>
          <a:p>
            <a:r>
              <a:rPr lang="en-US">
                <a:solidFill>
                  <a:srgbClr val="FCFCFC">
                    <a:lumMod val="85000"/>
                  </a:srgbClr>
                </a:solidFill>
              </a:rPr>
              <a:t>REPORTING DASHBOARDS</a:t>
            </a:r>
          </a:p>
        </p:txBody>
      </p:sp>
    </p:spTree>
    <p:extLst>
      <p:ext uri="{BB962C8B-B14F-4D97-AF65-F5344CB8AC3E}">
        <p14:creationId xmlns:p14="http://schemas.microsoft.com/office/powerpoint/2010/main" val="17798646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281C2-08A0-4A65-94AE-5B144168630B}"/>
              </a:ext>
            </a:extLst>
          </p:cNvPr>
          <p:cNvSpPr>
            <a:spLocks noGrp="1"/>
          </p:cNvSpPr>
          <p:nvPr>
            <p:ph type="title"/>
          </p:nvPr>
        </p:nvSpPr>
        <p:spPr>
          <a:xfrm>
            <a:off x="629476" y="266805"/>
            <a:ext cx="10724322" cy="721178"/>
          </a:xfrm>
          <a:prstGeom prst="rect">
            <a:avLst/>
          </a:prstGeom>
        </p:spPr>
        <p:txBody>
          <a:bodyPr/>
          <a:lstStyle>
            <a:lvl1pPr algn="l">
              <a:defRPr sz="4000" cap="all" baseline="0"/>
            </a:lvl1pPr>
          </a:lstStyle>
          <a:p>
            <a:r>
              <a:rPr lang="en-US"/>
              <a:t>Click to edit Master title style</a:t>
            </a:r>
          </a:p>
        </p:txBody>
      </p:sp>
      <p:sp>
        <p:nvSpPr>
          <p:cNvPr id="5" name="Footer Placeholder 4">
            <a:extLst>
              <a:ext uri="{FF2B5EF4-FFF2-40B4-BE49-F238E27FC236}">
                <a16:creationId xmlns:a16="http://schemas.microsoft.com/office/drawing/2014/main" id="{1617AFDC-8E59-4DE4-99D5-AD52BF21BA54}"/>
              </a:ext>
            </a:extLst>
          </p:cNvPr>
          <p:cNvSpPr>
            <a:spLocks noGrp="1"/>
          </p:cNvSpPr>
          <p:nvPr>
            <p:ph type="ftr" sz="quarter" idx="11"/>
          </p:nvPr>
        </p:nvSpPr>
        <p:spPr>
          <a:xfrm>
            <a:off x="4038600" y="6356350"/>
            <a:ext cx="4114800" cy="365125"/>
          </a:xfrm>
          <a:prstGeom prst="rect">
            <a:avLst/>
          </a:prstGeom>
        </p:spPr>
        <p:txBody>
          <a:bodyPr/>
          <a:lstStyle>
            <a:lvl1pPr algn="ctr">
              <a:defRPr>
                <a:solidFill>
                  <a:schemeClr val="bg1">
                    <a:lumMod val="85000"/>
                  </a:schemeClr>
                </a:solidFill>
              </a:defRPr>
            </a:lvl1pPr>
          </a:lstStyle>
          <a:p>
            <a:r>
              <a:rPr lang="en-US">
                <a:solidFill>
                  <a:srgbClr val="FCFCFC">
                    <a:lumMod val="85000"/>
                  </a:srgbClr>
                </a:solidFill>
              </a:rPr>
              <a:t>REPORTING DASHBOARDS</a:t>
            </a:r>
          </a:p>
        </p:txBody>
      </p:sp>
      <p:sp>
        <p:nvSpPr>
          <p:cNvPr id="6" name="Text Placeholder 5">
            <a:extLst>
              <a:ext uri="{FF2B5EF4-FFF2-40B4-BE49-F238E27FC236}">
                <a16:creationId xmlns:a16="http://schemas.microsoft.com/office/drawing/2014/main" id="{186CFB57-A008-481C-8065-FD4E71DD7DDB}"/>
              </a:ext>
            </a:extLst>
          </p:cNvPr>
          <p:cNvSpPr>
            <a:spLocks noGrp="1"/>
          </p:cNvSpPr>
          <p:nvPr>
            <p:ph type="body" sz="quarter" idx="12"/>
          </p:nvPr>
        </p:nvSpPr>
        <p:spPr>
          <a:xfrm>
            <a:off x="1672378" y="1292366"/>
            <a:ext cx="8914025" cy="468312"/>
          </a:xfrm>
          <a:prstGeom prst="rect">
            <a:avLst/>
          </a:prstGeom>
        </p:spPr>
        <p:txBody>
          <a:bodyPr/>
          <a:lstStyle>
            <a:lvl1pPr marL="0" indent="0">
              <a:buNone/>
              <a:defRPr cap="all" spc="100" baseline="0">
                <a:solidFill>
                  <a:srgbClr val="00B0F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9" name="Picture Placeholder 8">
            <a:extLst>
              <a:ext uri="{FF2B5EF4-FFF2-40B4-BE49-F238E27FC236}">
                <a16:creationId xmlns:a16="http://schemas.microsoft.com/office/drawing/2014/main" id="{19F167D2-88D8-4147-A7FA-64BBA5B88741}"/>
              </a:ext>
            </a:extLst>
          </p:cNvPr>
          <p:cNvSpPr>
            <a:spLocks noGrp="1"/>
          </p:cNvSpPr>
          <p:nvPr>
            <p:ph type="pic" sz="quarter" idx="13"/>
          </p:nvPr>
        </p:nvSpPr>
        <p:spPr>
          <a:xfrm>
            <a:off x="630238" y="2330027"/>
            <a:ext cx="10937875" cy="3819948"/>
          </a:xfrm>
          <a:prstGeom prst="rect">
            <a:avLst/>
          </a:prstGeom>
        </p:spPr>
        <p:txBody>
          <a:bodyPr/>
          <a:lstStyle>
            <a:lvl1pPr>
              <a:defRPr>
                <a:noFill/>
              </a:defRPr>
            </a:lvl1pPr>
          </a:lstStyle>
          <a:p>
            <a:r>
              <a:rPr lang="en-US"/>
              <a:t>Click icon to add picture</a:t>
            </a:r>
          </a:p>
        </p:txBody>
      </p:sp>
      <p:sp>
        <p:nvSpPr>
          <p:cNvPr id="15" name="Text Placeholder 14">
            <a:extLst>
              <a:ext uri="{FF2B5EF4-FFF2-40B4-BE49-F238E27FC236}">
                <a16:creationId xmlns:a16="http://schemas.microsoft.com/office/drawing/2014/main" id="{0F5697FF-55D0-43C3-9A67-9BF8528179CA}"/>
              </a:ext>
            </a:extLst>
          </p:cNvPr>
          <p:cNvSpPr>
            <a:spLocks noGrp="1"/>
          </p:cNvSpPr>
          <p:nvPr>
            <p:ph type="body" sz="quarter" idx="15"/>
          </p:nvPr>
        </p:nvSpPr>
        <p:spPr>
          <a:xfrm>
            <a:off x="1733020" y="1786886"/>
            <a:ext cx="8792739" cy="360333"/>
          </a:xfrm>
          <a:prstGeom prst="rect">
            <a:avLst/>
          </a:prstGeom>
        </p:spPr>
        <p:txBody>
          <a:bodyPr/>
          <a:lstStyle>
            <a:lvl1pPr marL="228600" indent="-228600">
              <a:buFont typeface="Wingdings" panose="05000000000000000000" pitchFamily="2" charset="2"/>
              <a:buChar char="§"/>
              <a:defRPr sz="2000" cap="all" baseline="0">
                <a:solidFill>
                  <a:schemeClr val="accent1">
                    <a:lumMod val="50000"/>
                  </a:schemeClr>
                </a:solidFill>
              </a:defRPr>
            </a:lvl1pPr>
            <a:lvl2pPr marL="457200" indent="0">
              <a:buNone/>
              <a:defRPr/>
            </a:lvl2pPr>
          </a:lstStyle>
          <a:p>
            <a:pPr lvl="0"/>
            <a:r>
              <a:rPr lang="en-US"/>
              <a:t>Edit Master text styles</a:t>
            </a:r>
          </a:p>
        </p:txBody>
      </p:sp>
    </p:spTree>
    <p:extLst>
      <p:ext uri="{BB962C8B-B14F-4D97-AF65-F5344CB8AC3E}">
        <p14:creationId xmlns:p14="http://schemas.microsoft.com/office/powerpoint/2010/main" val="4918855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8EF89-6B42-4D38-A745-BA09C9474A8E}"/>
              </a:ext>
            </a:extLst>
          </p:cNvPr>
          <p:cNvSpPr>
            <a:spLocks noGrp="1"/>
          </p:cNvSpPr>
          <p:nvPr>
            <p:ph type="title"/>
          </p:nvPr>
        </p:nvSpPr>
        <p:spPr/>
        <p:txBody>
          <a:bodyPr/>
          <a:lstStyle>
            <a:lvl1pPr>
              <a:defRPr sz="4000" cap="all" baseline="0"/>
            </a:lvl1pPr>
          </a:lstStyle>
          <a:p>
            <a:r>
              <a:rPr lang="en-US"/>
              <a:t>Click to edit Master title style</a:t>
            </a:r>
          </a:p>
        </p:txBody>
      </p:sp>
      <p:sp>
        <p:nvSpPr>
          <p:cNvPr id="3" name="Footer Placeholder 2">
            <a:extLst>
              <a:ext uri="{FF2B5EF4-FFF2-40B4-BE49-F238E27FC236}">
                <a16:creationId xmlns:a16="http://schemas.microsoft.com/office/drawing/2014/main" id="{3E32D499-C536-42A4-A8CC-7FC913F3468F}"/>
              </a:ext>
            </a:extLst>
          </p:cNvPr>
          <p:cNvSpPr>
            <a:spLocks noGrp="1"/>
          </p:cNvSpPr>
          <p:nvPr>
            <p:ph type="ftr" sz="quarter" idx="10"/>
          </p:nvPr>
        </p:nvSpPr>
        <p:spPr/>
        <p:txBody>
          <a:bodyPr/>
          <a:lstStyle/>
          <a:p>
            <a:r>
              <a:rPr lang="en-US">
                <a:solidFill>
                  <a:srgbClr val="042E60">
                    <a:tint val="75000"/>
                  </a:srgbClr>
                </a:solidFill>
              </a:rPr>
              <a:t>REPORTING DASHBOARDS</a:t>
            </a:r>
          </a:p>
        </p:txBody>
      </p:sp>
      <p:sp>
        <p:nvSpPr>
          <p:cNvPr id="11" name="SmartArt Placeholder 10">
            <a:extLst>
              <a:ext uri="{FF2B5EF4-FFF2-40B4-BE49-F238E27FC236}">
                <a16:creationId xmlns:a16="http://schemas.microsoft.com/office/drawing/2014/main" id="{7AE50CE0-28DC-4224-B176-A277AC81BB87}"/>
              </a:ext>
            </a:extLst>
          </p:cNvPr>
          <p:cNvSpPr>
            <a:spLocks noGrp="1"/>
          </p:cNvSpPr>
          <p:nvPr>
            <p:ph type="dgm" sz="quarter" idx="11"/>
          </p:nvPr>
        </p:nvSpPr>
        <p:spPr>
          <a:xfrm>
            <a:off x="401638" y="1987826"/>
            <a:ext cx="10515600" cy="4128812"/>
          </a:xfrm>
          <a:prstGeom prst="rect">
            <a:avLst/>
          </a:prstGeom>
        </p:spPr>
        <p:txBody>
          <a:bodyPr/>
          <a:lstStyle/>
          <a:p>
            <a:r>
              <a:rPr lang="en-US"/>
              <a:t>Click icon to add SmartArt graphic</a:t>
            </a:r>
          </a:p>
        </p:txBody>
      </p:sp>
    </p:spTree>
    <p:extLst>
      <p:ext uri="{BB962C8B-B14F-4D97-AF65-F5344CB8AC3E}">
        <p14:creationId xmlns:p14="http://schemas.microsoft.com/office/powerpoint/2010/main" val="3912053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1E2DD1-EB44-4D10-93DD-AC81271C0771}"/>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FB5D65-A90D-4397-95D1-5C0A80957C83}"/>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500EF0C-4071-41BF-A4E8-446F05824E31}"/>
              </a:ext>
            </a:extLst>
          </p:cNvPr>
          <p:cNvSpPr>
            <a:spLocks noGrp="1"/>
          </p:cNvSpPr>
          <p:nvPr>
            <p:ph type="ftr" sz="quarter" idx="11"/>
          </p:nvPr>
        </p:nvSpPr>
        <p:spPr>
          <a:xfrm>
            <a:off x="4038600" y="6356350"/>
            <a:ext cx="4114800" cy="365125"/>
          </a:xfrm>
          <a:prstGeom prst="rect">
            <a:avLst/>
          </a:prstGeom>
        </p:spPr>
        <p:txBody>
          <a:bodyPr/>
          <a:lstStyle/>
          <a:p>
            <a:r>
              <a:rPr lang="en-US">
                <a:solidFill>
                  <a:srgbClr val="042E60">
                    <a:tint val="75000"/>
                  </a:srgbClr>
                </a:solidFill>
              </a:rPr>
              <a:t>REPORTING DASHBOARDS</a:t>
            </a:r>
          </a:p>
        </p:txBody>
      </p:sp>
      <p:sp>
        <p:nvSpPr>
          <p:cNvPr id="8" name="Title 1">
            <a:extLst>
              <a:ext uri="{FF2B5EF4-FFF2-40B4-BE49-F238E27FC236}">
                <a16:creationId xmlns:a16="http://schemas.microsoft.com/office/drawing/2014/main" id="{99FD91CC-255A-49DB-A69A-E755F96568ED}"/>
              </a:ext>
            </a:extLst>
          </p:cNvPr>
          <p:cNvSpPr txBox="1">
            <a:spLocks/>
          </p:cNvSpPr>
          <p:nvPr/>
        </p:nvSpPr>
        <p:spPr>
          <a:xfrm>
            <a:off x="629478" y="320448"/>
            <a:ext cx="10724322" cy="7211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kern="1200">
                <a:solidFill>
                  <a:schemeClr val="accent1">
                    <a:lumMod val="50000"/>
                  </a:schemeClr>
                </a:solidFill>
                <a:latin typeface="+mj-lt"/>
                <a:ea typeface="+mj-ea"/>
                <a:cs typeface="+mj-cs"/>
              </a:defRPr>
            </a:lvl1pPr>
          </a:lstStyle>
          <a:p>
            <a:r>
              <a:rPr lang="en-US" sz="4000" cap="all">
                <a:solidFill>
                  <a:srgbClr val="0077AA">
                    <a:lumMod val="50000"/>
                  </a:srgbClr>
                </a:solidFill>
              </a:rPr>
              <a:t>Click to edit Master title style</a:t>
            </a:r>
          </a:p>
        </p:txBody>
      </p:sp>
    </p:spTree>
    <p:extLst>
      <p:ext uri="{BB962C8B-B14F-4D97-AF65-F5344CB8AC3E}">
        <p14:creationId xmlns:p14="http://schemas.microsoft.com/office/powerpoint/2010/main" val="25932742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0063BC-E1B3-41E8-9102-1E00938E3503}"/>
              </a:ext>
            </a:extLst>
          </p:cNvPr>
          <p:cNvSpPr>
            <a:spLocks noGrp="1"/>
          </p:cNvSpPr>
          <p:nvPr>
            <p:ph type="body" idx="1"/>
          </p:nvPr>
        </p:nvSpPr>
        <p:spPr>
          <a:xfrm>
            <a:off x="839788" y="1291155"/>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2820E0E-8D85-4C5F-8AE6-6A1B880C43D8}"/>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DBE524-4CAC-40DC-90C6-BF8AAC52ED56}"/>
              </a:ext>
            </a:extLst>
          </p:cNvPr>
          <p:cNvSpPr>
            <a:spLocks noGrp="1"/>
          </p:cNvSpPr>
          <p:nvPr>
            <p:ph type="body" sz="quarter" idx="3"/>
          </p:nvPr>
        </p:nvSpPr>
        <p:spPr>
          <a:xfrm>
            <a:off x="6172200" y="1291155"/>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0358DDB-A8ED-4279-B28C-DB03EE0CF161}"/>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0E9455BE-72F4-4534-833D-1A35E206AF08}"/>
              </a:ext>
            </a:extLst>
          </p:cNvPr>
          <p:cNvSpPr>
            <a:spLocks noGrp="1"/>
          </p:cNvSpPr>
          <p:nvPr>
            <p:ph type="ftr" sz="quarter" idx="11"/>
          </p:nvPr>
        </p:nvSpPr>
        <p:spPr>
          <a:xfrm>
            <a:off x="4038600" y="6356350"/>
            <a:ext cx="4114800" cy="365125"/>
          </a:xfrm>
          <a:prstGeom prst="rect">
            <a:avLst/>
          </a:prstGeom>
        </p:spPr>
        <p:txBody>
          <a:bodyPr/>
          <a:lstStyle/>
          <a:p>
            <a:r>
              <a:rPr lang="en-US">
                <a:solidFill>
                  <a:srgbClr val="042E60">
                    <a:tint val="75000"/>
                  </a:srgbClr>
                </a:solidFill>
              </a:rPr>
              <a:t>REPORTING DASHBOARDS</a:t>
            </a:r>
          </a:p>
        </p:txBody>
      </p:sp>
      <p:sp>
        <p:nvSpPr>
          <p:cNvPr id="10" name="Title 1">
            <a:extLst>
              <a:ext uri="{FF2B5EF4-FFF2-40B4-BE49-F238E27FC236}">
                <a16:creationId xmlns:a16="http://schemas.microsoft.com/office/drawing/2014/main" id="{5AB8DB4C-B137-4412-BF60-E7BAD7C38634}"/>
              </a:ext>
            </a:extLst>
          </p:cNvPr>
          <p:cNvSpPr>
            <a:spLocks noGrp="1"/>
          </p:cNvSpPr>
          <p:nvPr>
            <p:ph type="title"/>
          </p:nvPr>
        </p:nvSpPr>
        <p:spPr>
          <a:xfrm>
            <a:off x="635414" y="307748"/>
            <a:ext cx="10724322" cy="721178"/>
          </a:xfrm>
          <a:prstGeom prst="rect">
            <a:avLst/>
          </a:prstGeom>
        </p:spPr>
        <p:txBody>
          <a:bodyPr/>
          <a:lstStyle>
            <a:lvl1pPr algn="l">
              <a:defRPr sz="4000" cap="all" baseline="0"/>
            </a:lvl1pPr>
          </a:lstStyle>
          <a:p>
            <a:r>
              <a:rPr lang="en-US"/>
              <a:t>Click to edit Master title style</a:t>
            </a:r>
          </a:p>
        </p:txBody>
      </p:sp>
    </p:spTree>
    <p:extLst>
      <p:ext uri="{BB962C8B-B14F-4D97-AF65-F5344CB8AC3E}">
        <p14:creationId xmlns:p14="http://schemas.microsoft.com/office/powerpoint/2010/main" val="3311735628"/>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281C2-08A0-4A65-94AE-5B144168630B}"/>
              </a:ext>
            </a:extLst>
          </p:cNvPr>
          <p:cNvSpPr>
            <a:spLocks noGrp="1"/>
          </p:cNvSpPr>
          <p:nvPr>
            <p:ph type="title"/>
          </p:nvPr>
        </p:nvSpPr>
        <p:spPr>
          <a:xfrm>
            <a:off x="629476" y="266805"/>
            <a:ext cx="10724322" cy="721178"/>
          </a:xfrm>
          <a:prstGeom prst="rect">
            <a:avLst/>
          </a:prstGeom>
        </p:spPr>
        <p:txBody>
          <a:bodyPr/>
          <a:lstStyle>
            <a:lvl1pPr algn="l">
              <a:defRPr sz="4000" cap="all" baseline="0"/>
            </a:lvl1pPr>
          </a:lstStyle>
          <a:p>
            <a:r>
              <a:rPr lang="en-US"/>
              <a:t>Click to edit Master title style</a:t>
            </a:r>
          </a:p>
        </p:txBody>
      </p:sp>
      <p:sp>
        <p:nvSpPr>
          <p:cNvPr id="5" name="Footer Placeholder 4">
            <a:extLst>
              <a:ext uri="{FF2B5EF4-FFF2-40B4-BE49-F238E27FC236}">
                <a16:creationId xmlns:a16="http://schemas.microsoft.com/office/drawing/2014/main" id="{1617AFDC-8E59-4DE4-99D5-AD52BF21BA54}"/>
              </a:ext>
            </a:extLst>
          </p:cNvPr>
          <p:cNvSpPr>
            <a:spLocks noGrp="1"/>
          </p:cNvSpPr>
          <p:nvPr>
            <p:ph type="ftr" sz="quarter" idx="11"/>
          </p:nvPr>
        </p:nvSpPr>
        <p:spPr>
          <a:xfrm>
            <a:off x="4038600" y="6356350"/>
            <a:ext cx="4114800" cy="365125"/>
          </a:xfrm>
          <a:prstGeom prst="rect">
            <a:avLst/>
          </a:prstGeom>
        </p:spPr>
        <p:txBody>
          <a:bodyPr/>
          <a:lstStyle>
            <a:lvl1pPr algn="ctr">
              <a:defRPr>
                <a:solidFill>
                  <a:schemeClr val="bg1">
                    <a:lumMod val="85000"/>
                  </a:schemeClr>
                </a:solidFill>
              </a:defRPr>
            </a:lvl1pPr>
          </a:lstStyle>
          <a:p>
            <a:r>
              <a:rPr lang="en-US"/>
              <a:t>REPORTING DASHBOARDS</a:t>
            </a:r>
          </a:p>
        </p:txBody>
      </p:sp>
      <p:sp>
        <p:nvSpPr>
          <p:cNvPr id="6" name="Text Placeholder 5">
            <a:extLst>
              <a:ext uri="{FF2B5EF4-FFF2-40B4-BE49-F238E27FC236}">
                <a16:creationId xmlns:a16="http://schemas.microsoft.com/office/drawing/2014/main" id="{186CFB57-A008-481C-8065-FD4E71DD7DDB}"/>
              </a:ext>
            </a:extLst>
          </p:cNvPr>
          <p:cNvSpPr>
            <a:spLocks noGrp="1"/>
          </p:cNvSpPr>
          <p:nvPr>
            <p:ph type="body" sz="quarter" idx="12"/>
          </p:nvPr>
        </p:nvSpPr>
        <p:spPr>
          <a:xfrm>
            <a:off x="1672378" y="1292366"/>
            <a:ext cx="8914025" cy="468312"/>
          </a:xfrm>
          <a:prstGeom prst="rect">
            <a:avLst/>
          </a:prstGeom>
        </p:spPr>
        <p:txBody>
          <a:bodyPr/>
          <a:lstStyle>
            <a:lvl1pPr marL="0" indent="0">
              <a:buNone/>
              <a:defRPr cap="all" spc="100" baseline="0">
                <a:solidFill>
                  <a:srgbClr val="00B0F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9" name="Picture Placeholder 8">
            <a:extLst>
              <a:ext uri="{FF2B5EF4-FFF2-40B4-BE49-F238E27FC236}">
                <a16:creationId xmlns:a16="http://schemas.microsoft.com/office/drawing/2014/main" id="{19F167D2-88D8-4147-A7FA-64BBA5B88741}"/>
              </a:ext>
            </a:extLst>
          </p:cNvPr>
          <p:cNvSpPr>
            <a:spLocks noGrp="1"/>
          </p:cNvSpPr>
          <p:nvPr>
            <p:ph type="pic" sz="quarter" idx="13"/>
          </p:nvPr>
        </p:nvSpPr>
        <p:spPr>
          <a:xfrm>
            <a:off x="630238" y="2330027"/>
            <a:ext cx="10937875" cy="3819948"/>
          </a:xfrm>
          <a:prstGeom prst="rect">
            <a:avLst/>
          </a:prstGeom>
        </p:spPr>
        <p:txBody>
          <a:bodyPr/>
          <a:lstStyle>
            <a:lvl1pPr>
              <a:defRPr>
                <a:noFill/>
              </a:defRPr>
            </a:lvl1pPr>
          </a:lstStyle>
          <a:p>
            <a:r>
              <a:rPr lang="en-US"/>
              <a:t>Click icon to add picture</a:t>
            </a:r>
          </a:p>
        </p:txBody>
      </p:sp>
      <p:sp>
        <p:nvSpPr>
          <p:cNvPr id="15" name="Text Placeholder 14">
            <a:extLst>
              <a:ext uri="{FF2B5EF4-FFF2-40B4-BE49-F238E27FC236}">
                <a16:creationId xmlns:a16="http://schemas.microsoft.com/office/drawing/2014/main" id="{0F5697FF-55D0-43C3-9A67-9BF8528179CA}"/>
              </a:ext>
            </a:extLst>
          </p:cNvPr>
          <p:cNvSpPr>
            <a:spLocks noGrp="1"/>
          </p:cNvSpPr>
          <p:nvPr>
            <p:ph type="body" sz="quarter" idx="15"/>
          </p:nvPr>
        </p:nvSpPr>
        <p:spPr>
          <a:xfrm>
            <a:off x="1733020" y="1786886"/>
            <a:ext cx="8792739" cy="360333"/>
          </a:xfrm>
          <a:prstGeom prst="rect">
            <a:avLst/>
          </a:prstGeom>
        </p:spPr>
        <p:txBody>
          <a:bodyPr/>
          <a:lstStyle>
            <a:lvl1pPr marL="228600" indent="-228600">
              <a:buFont typeface="Wingdings" panose="05000000000000000000" pitchFamily="2" charset="2"/>
              <a:buChar char="§"/>
              <a:defRPr sz="2000" cap="all" baseline="0">
                <a:solidFill>
                  <a:schemeClr val="accent1">
                    <a:lumMod val="50000"/>
                  </a:schemeClr>
                </a:solidFill>
              </a:defRPr>
            </a:lvl1pPr>
            <a:lvl2pPr marL="457200" indent="0">
              <a:buNone/>
              <a:defRPr/>
            </a:lvl2pPr>
          </a:lstStyle>
          <a:p>
            <a:pPr lvl="0"/>
            <a:r>
              <a:rPr lang="en-US"/>
              <a:t>Edit Master text styles</a:t>
            </a:r>
          </a:p>
        </p:txBody>
      </p:sp>
    </p:spTree>
    <p:extLst>
      <p:ext uri="{BB962C8B-B14F-4D97-AF65-F5344CB8AC3E}">
        <p14:creationId xmlns:p14="http://schemas.microsoft.com/office/powerpoint/2010/main" val="39775863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EDAB0-2875-474A-9186-BE8D207709A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DA2063-3C13-454F-B335-0A975BE0F92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4B9D5C-C69E-46B7-90B0-973B3D8370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a:extLst>
              <a:ext uri="{FF2B5EF4-FFF2-40B4-BE49-F238E27FC236}">
                <a16:creationId xmlns:a16="http://schemas.microsoft.com/office/drawing/2014/main" id="{DCA54EFC-1870-406F-9D42-CCA5F52FC0C2}"/>
              </a:ext>
            </a:extLst>
          </p:cNvPr>
          <p:cNvSpPr>
            <a:spLocks noGrp="1"/>
          </p:cNvSpPr>
          <p:nvPr>
            <p:ph type="ftr" sz="quarter" idx="11"/>
          </p:nvPr>
        </p:nvSpPr>
        <p:spPr>
          <a:xfrm>
            <a:off x="4038600" y="6356350"/>
            <a:ext cx="4114800" cy="365125"/>
          </a:xfrm>
          <a:prstGeom prst="rect">
            <a:avLst/>
          </a:prstGeom>
        </p:spPr>
        <p:txBody>
          <a:bodyPr/>
          <a:lstStyle/>
          <a:p>
            <a:r>
              <a:rPr lang="en-US">
                <a:solidFill>
                  <a:srgbClr val="042E60">
                    <a:tint val="75000"/>
                  </a:srgbClr>
                </a:solidFill>
              </a:rPr>
              <a:t>REPORTING DASHBOARDS</a:t>
            </a:r>
          </a:p>
        </p:txBody>
      </p:sp>
    </p:spTree>
    <p:extLst>
      <p:ext uri="{BB962C8B-B14F-4D97-AF65-F5344CB8AC3E}">
        <p14:creationId xmlns:p14="http://schemas.microsoft.com/office/powerpoint/2010/main" val="696392005"/>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C174D-8F8D-4E88-B6B4-8E802D55F6B0}"/>
              </a:ext>
            </a:extLst>
          </p:cNvPr>
          <p:cNvSpPr>
            <a:spLocks noGrp="1"/>
          </p:cNvSpPr>
          <p:nvPr>
            <p:ph type="title"/>
          </p:nvPr>
        </p:nvSpPr>
        <p:spPr>
          <a:xfrm>
            <a:off x="4129881" y="-185530"/>
            <a:ext cx="6657389" cy="1174542"/>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64EC57B-5942-4582-8122-E36CF73777EF}"/>
              </a:ext>
            </a:extLst>
          </p:cNvPr>
          <p:cNvSpPr>
            <a:spLocks noGrp="1"/>
          </p:cNvSpPr>
          <p:nvPr>
            <p:ph type="pic" idx="1"/>
          </p:nvPr>
        </p:nvSpPr>
        <p:spPr>
          <a:xfrm>
            <a:off x="0" y="0"/>
            <a:ext cx="3392557" cy="6858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202982-808F-45C2-9D5D-8A4FCEC6BFCF}"/>
              </a:ext>
            </a:extLst>
          </p:cNvPr>
          <p:cNvSpPr>
            <a:spLocks noGrp="1"/>
          </p:cNvSpPr>
          <p:nvPr>
            <p:ph type="body" sz="half" idx="2"/>
          </p:nvPr>
        </p:nvSpPr>
        <p:spPr>
          <a:xfrm>
            <a:off x="4129881" y="1510748"/>
            <a:ext cx="6279702" cy="5188226"/>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5736537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57F1E4F-1CFF-5643-939E-217C01CDF565}" type="slidenum">
              <a:rPr lang="en-US" smtClean="0">
                <a:solidFill>
                  <a:srgbClr val="042E60"/>
                </a:solidFill>
              </a:rPr>
              <a:pPr/>
              <a:t>‹#›</a:t>
            </a:fld>
            <a:endParaRPr lang="en-US">
              <a:solidFill>
                <a:srgbClr val="042E60"/>
              </a:solidFill>
            </a:endParaRPr>
          </a:p>
        </p:txBody>
      </p:sp>
      <p:sp>
        <p:nvSpPr>
          <p:cNvPr id="10" name="Rectangle 9"/>
          <p:cNvSpPr/>
          <p:nvPr/>
        </p:nvSpPr>
        <p:spPr>
          <a:xfrm>
            <a:off x="11815864" y="758952"/>
            <a:ext cx="384048" cy="5330952"/>
          </a:xfrm>
          <a:prstGeom prst="rect">
            <a:avLst/>
          </a:prstGeom>
          <a:solidFill>
            <a:srgbClr val="F4F4F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 Placeholder 2"/>
          <p:cNvSpPr>
            <a:spLocks noGrp="1"/>
          </p:cNvSpPr>
          <p:nvPr>
            <p:ph type="body" idx="1"/>
          </p:nvPr>
        </p:nvSpPr>
        <p:spPr>
          <a:xfrm>
            <a:off x="816704" y="841790"/>
            <a:ext cx="10531483" cy="807720"/>
          </a:xfrm>
        </p:spPr>
        <p:txBody>
          <a:bodyPr anchor="b">
            <a:normAutofit/>
          </a:bodyPr>
          <a:lstStyle>
            <a:lvl1pPr marL="0" indent="0">
              <a:spcBef>
                <a:spcPts val="0"/>
              </a:spcBef>
              <a:buNone/>
              <a:defRPr sz="2400" b="0">
                <a:solidFill>
                  <a:schemeClr val="tx1"/>
                </a:solidFill>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2" name="Content Placeholder 3"/>
          <p:cNvSpPr>
            <a:spLocks noGrp="1"/>
          </p:cNvSpPr>
          <p:nvPr>
            <p:ph sz="half" idx="2"/>
          </p:nvPr>
        </p:nvSpPr>
        <p:spPr>
          <a:xfrm>
            <a:off x="816704" y="1749140"/>
            <a:ext cx="10531483" cy="4023360"/>
          </a:xfrm>
        </p:spPr>
        <p:txBody>
          <a:bodyPr>
            <a:noAutofit/>
          </a:bodyPr>
          <a:lstStyle>
            <a:lvl1pPr marL="0" indent="0">
              <a:buNone/>
              <a:defRPr sz="2000"/>
            </a:lvl1pPr>
            <a:lvl2pPr>
              <a:buClr>
                <a:schemeClr val="bg2">
                  <a:lumMod val="25000"/>
                </a:schemeClr>
              </a:buClr>
              <a:defRPr sz="1800"/>
            </a:lvl2pPr>
            <a:lvl3pPr marL="1142971" indent="-182875">
              <a:buClr>
                <a:schemeClr val="bg2">
                  <a:lumMod val="25000"/>
                </a:schemeClr>
              </a:buClr>
              <a:buFont typeface="Courier New" panose="02070309020205020404" pitchFamily="49" charset="0"/>
              <a:buChar char="o"/>
              <a:defRPr sz="1600"/>
            </a:lvl3pPr>
            <a:lvl4pPr marL="1600160" indent="-182875">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6156293"/>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Screen Shot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defTabSz="457200"/>
            <a:fld id="{D57F1E4F-1CFF-5643-939E-217C01CDF565}" type="slidenum">
              <a:rPr lang="en-US" smtClean="0">
                <a:solidFill>
                  <a:srgbClr val="042E60"/>
                </a:solidFill>
              </a:rPr>
              <a:pPr defTabSz="457200"/>
              <a:t>‹#›</a:t>
            </a:fld>
            <a:endParaRPr lang="en-US">
              <a:solidFill>
                <a:srgbClr val="042E60"/>
              </a:solidFill>
            </a:endParaRPr>
          </a:p>
        </p:txBody>
      </p:sp>
      <p:sp>
        <p:nvSpPr>
          <p:cNvPr id="10" name="Rectangle 9"/>
          <p:cNvSpPr/>
          <p:nvPr/>
        </p:nvSpPr>
        <p:spPr>
          <a:xfrm>
            <a:off x="11815864" y="758952"/>
            <a:ext cx="384048" cy="5330952"/>
          </a:xfrm>
          <a:prstGeom prst="rect">
            <a:avLst/>
          </a:prstGeom>
          <a:solidFill>
            <a:srgbClr val="F4F4F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 Placeholder 2"/>
          <p:cNvSpPr>
            <a:spLocks noGrp="1"/>
          </p:cNvSpPr>
          <p:nvPr>
            <p:ph type="body" idx="1"/>
          </p:nvPr>
        </p:nvSpPr>
        <p:spPr>
          <a:xfrm>
            <a:off x="816706" y="841790"/>
            <a:ext cx="4905407" cy="807720"/>
          </a:xfrm>
        </p:spPr>
        <p:txBody>
          <a:bodyPr anchor="b">
            <a:normAutofit/>
          </a:bodyPr>
          <a:lstStyle>
            <a:lvl1pPr marL="0" indent="0">
              <a:spcBef>
                <a:spcPts val="0"/>
              </a:spcBef>
              <a:buNone/>
              <a:defRPr sz="2000" b="0">
                <a:solidFill>
                  <a:schemeClr val="tx1"/>
                </a:solidFill>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2" name="Content Placeholder 3"/>
          <p:cNvSpPr>
            <a:spLocks noGrp="1"/>
          </p:cNvSpPr>
          <p:nvPr>
            <p:ph sz="half" idx="2"/>
          </p:nvPr>
        </p:nvSpPr>
        <p:spPr>
          <a:xfrm>
            <a:off x="816706" y="1749140"/>
            <a:ext cx="4905407" cy="4023360"/>
          </a:xfrm>
        </p:spPr>
        <p:txBody>
          <a:bodyPr/>
          <a:lstStyle>
            <a:lvl1pPr marL="0" indent="0">
              <a:buNone/>
              <a:defRPr sz="2000"/>
            </a:lvl1pPr>
            <a:lvl2pPr>
              <a:buClr>
                <a:schemeClr val="bg2">
                  <a:lumMod val="25000"/>
                </a:schemeClr>
              </a:buClr>
              <a:defRPr sz="1800"/>
            </a:lvl2pPr>
            <a:lvl3pPr marL="1142971" indent="-182875">
              <a:buClr>
                <a:schemeClr val="bg2">
                  <a:lumMod val="25000"/>
                </a:schemeClr>
              </a:buClr>
              <a:buFont typeface="Courier New" panose="02070309020205020404" pitchFamily="49" charset="0"/>
              <a:buChar char="o"/>
              <a:defRPr sz="1600"/>
            </a:lvl3pPr>
            <a:lvl4pPr marL="1600160" indent="-182875">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p:cNvSpPr>
            <a:spLocks noGrp="1"/>
          </p:cNvSpPr>
          <p:nvPr>
            <p:ph type="body" idx="13"/>
          </p:nvPr>
        </p:nvSpPr>
        <p:spPr>
          <a:xfrm>
            <a:off x="6477805" y="838742"/>
            <a:ext cx="4905407" cy="807720"/>
          </a:xfrm>
        </p:spPr>
        <p:txBody>
          <a:bodyPr anchor="b">
            <a:normAutofit/>
          </a:bodyPr>
          <a:lstStyle>
            <a:lvl1pPr marL="0" indent="0">
              <a:spcBef>
                <a:spcPts val="0"/>
              </a:spcBef>
              <a:buNone/>
              <a:defRPr sz="2000" b="0">
                <a:solidFill>
                  <a:schemeClr val="tx1"/>
                </a:solidFill>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3" name="Content Placeholder 3"/>
          <p:cNvSpPr>
            <a:spLocks noGrp="1"/>
          </p:cNvSpPr>
          <p:nvPr>
            <p:ph sz="half" idx="14"/>
          </p:nvPr>
        </p:nvSpPr>
        <p:spPr>
          <a:xfrm>
            <a:off x="6477803" y="1746092"/>
            <a:ext cx="4905408" cy="4023360"/>
          </a:xfrm>
        </p:spPr>
        <p:txBody>
          <a:bodyPr/>
          <a:lstStyle>
            <a:lvl1pPr marL="0" indent="0">
              <a:buNone/>
              <a:defRPr sz="2000"/>
            </a:lvl1pPr>
            <a:lvl2pPr>
              <a:buClr>
                <a:schemeClr val="bg2">
                  <a:lumMod val="25000"/>
                </a:schemeClr>
              </a:buClr>
              <a:defRPr sz="1800"/>
            </a:lvl2pPr>
            <a:lvl3pPr marL="1142971" indent="-182875">
              <a:buClr>
                <a:schemeClr val="bg2">
                  <a:lumMod val="25000"/>
                </a:schemeClr>
              </a:buClr>
              <a:buFont typeface="Courier New" panose="02070309020205020404" pitchFamily="49" charset="0"/>
              <a:buChar char="o"/>
              <a:defRPr sz="1600"/>
            </a:lvl3pPr>
            <a:lvl4pPr marL="1600160" indent="-182875">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7817191"/>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D57F1E4F-1CFF-5643-939E-217C01CDF565}" type="slidenum">
              <a:rPr lang="en-US" smtClean="0">
                <a:solidFill>
                  <a:srgbClr val="042E60"/>
                </a:solidFill>
              </a:rPr>
              <a:pPr/>
              <a:t>‹#›</a:t>
            </a:fld>
            <a:endParaRPr lang="en-US">
              <a:solidFill>
                <a:srgbClr val="042E60"/>
              </a:solidFill>
            </a:endParaRPr>
          </a:p>
        </p:txBody>
      </p:sp>
      <p:sp>
        <p:nvSpPr>
          <p:cNvPr id="8" name="Title 1"/>
          <p:cNvSpPr>
            <a:spLocks noGrp="1"/>
          </p:cNvSpPr>
          <p:nvPr>
            <p:ph type="title"/>
          </p:nvPr>
        </p:nvSpPr>
        <p:spPr>
          <a:xfrm>
            <a:off x="976313" y="3081292"/>
            <a:ext cx="10162834" cy="1117493"/>
          </a:xfrm>
        </p:spPr>
        <p:txBody>
          <a:bodyPr anchor="b">
            <a:normAutofit/>
          </a:bodyPr>
          <a:lstStyle>
            <a:lvl1pPr algn="ctr">
              <a:defRPr sz="5900" b="0" spc="-100" baseline="0">
                <a:solidFill>
                  <a:schemeClr val="bg2">
                    <a:lumMod val="25000"/>
                  </a:schemeClr>
                </a:solidFill>
              </a:defRPr>
            </a:lvl1pPr>
          </a:lstStyle>
          <a:p>
            <a:r>
              <a:rPr lang="en-US"/>
              <a:t>Click to edit Master title style</a:t>
            </a:r>
          </a:p>
        </p:txBody>
      </p:sp>
    </p:spTree>
    <p:extLst>
      <p:ext uri="{BB962C8B-B14F-4D97-AF65-F5344CB8AC3E}">
        <p14:creationId xmlns:p14="http://schemas.microsoft.com/office/powerpoint/2010/main" val="185123685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duotone>
              <a:schemeClr val="accent1">
                <a:shade val="45000"/>
                <a:satMod val="135000"/>
              </a:schemeClr>
              <a:prstClr val="white"/>
            </a:duotone>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E5EF5-3477-4933-940E-FB5589D64FF4}"/>
              </a:ext>
            </a:extLst>
          </p:cNvPr>
          <p:cNvSpPr>
            <a:spLocks noGrp="1"/>
          </p:cNvSpPr>
          <p:nvPr>
            <p:ph type="ctrTitle"/>
          </p:nvPr>
        </p:nvSpPr>
        <p:spPr>
          <a:xfrm>
            <a:off x="5565912" y="1122363"/>
            <a:ext cx="6225942" cy="2387600"/>
          </a:xfrm>
          <a:prstGeom prst="rect">
            <a:avLst/>
          </a:prstGeom>
        </p:spPr>
        <p:txBody>
          <a:bodyPr anchor="b"/>
          <a:lstStyle>
            <a:lvl1pPr algn="ctr">
              <a:defRPr sz="5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3B48465-6031-402E-BBA4-CD54D6D4322B}"/>
              </a:ext>
            </a:extLst>
          </p:cNvPr>
          <p:cNvSpPr>
            <a:spLocks noGrp="1"/>
          </p:cNvSpPr>
          <p:nvPr>
            <p:ph type="subTitle" idx="1" hasCustomPrompt="1"/>
          </p:nvPr>
        </p:nvSpPr>
        <p:spPr>
          <a:xfrm>
            <a:off x="5565912" y="3814073"/>
            <a:ext cx="6225942"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 </a:t>
            </a:r>
          </a:p>
        </p:txBody>
      </p:sp>
      <p:cxnSp>
        <p:nvCxnSpPr>
          <p:cNvPr id="9" name="Straight Connector 8">
            <a:extLst>
              <a:ext uri="{FF2B5EF4-FFF2-40B4-BE49-F238E27FC236}">
                <a16:creationId xmlns:a16="http://schemas.microsoft.com/office/drawing/2014/main" id="{4B903232-E658-41A7-B407-08BD9B8C3235}"/>
              </a:ext>
            </a:extLst>
          </p:cNvPr>
          <p:cNvCxnSpPr/>
          <p:nvPr/>
        </p:nvCxnSpPr>
        <p:spPr>
          <a:xfrm>
            <a:off x="5565912" y="3657600"/>
            <a:ext cx="6225942" cy="0"/>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3085427"/>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Section Title">
    <p:bg>
      <p:bgPr>
        <a:blipFill dpi="0" rotWithShape="1">
          <a:blip r:embed="rId2">
            <a:duotone>
              <a:schemeClr val="accent1">
                <a:shade val="45000"/>
                <a:satMod val="135000"/>
              </a:schemeClr>
              <a:prstClr val="white"/>
            </a:duotone>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E5EF5-3477-4933-940E-FB5589D64FF4}"/>
              </a:ext>
            </a:extLst>
          </p:cNvPr>
          <p:cNvSpPr>
            <a:spLocks noGrp="1"/>
          </p:cNvSpPr>
          <p:nvPr>
            <p:ph type="ctrTitle"/>
          </p:nvPr>
        </p:nvSpPr>
        <p:spPr>
          <a:xfrm>
            <a:off x="477077" y="1122363"/>
            <a:ext cx="6225942" cy="2387600"/>
          </a:xfrm>
          <a:prstGeom prst="rect">
            <a:avLst/>
          </a:prstGeom>
        </p:spPr>
        <p:txBody>
          <a:bodyPr anchor="b"/>
          <a:lstStyle>
            <a:lvl1pPr algn="ctr">
              <a:defRPr sz="5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3B48465-6031-402E-BBA4-CD54D6D4322B}"/>
              </a:ext>
            </a:extLst>
          </p:cNvPr>
          <p:cNvSpPr>
            <a:spLocks noGrp="1"/>
          </p:cNvSpPr>
          <p:nvPr>
            <p:ph type="subTitle" idx="1" hasCustomPrompt="1"/>
          </p:nvPr>
        </p:nvSpPr>
        <p:spPr>
          <a:xfrm>
            <a:off x="477077" y="3814073"/>
            <a:ext cx="6225942" cy="1655762"/>
          </a:xfrm>
          <a:prstGeom prst="rect">
            <a:avLst/>
          </a:prstGeom>
        </p:spPr>
        <p:txBody>
          <a:bodyPr/>
          <a:lstStyle>
            <a:lvl1pPr marL="0" indent="0" algn="ctr">
              <a:buNone/>
              <a:defRPr sz="2400">
                <a:solidFill>
                  <a:schemeClr val="accent4">
                    <a:lumMod val="40000"/>
                    <a:lumOff val="6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 </a:t>
            </a:r>
          </a:p>
        </p:txBody>
      </p:sp>
      <p:cxnSp>
        <p:nvCxnSpPr>
          <p:cNvPr id="9" name="Straight Connector 8">
            <a:extLst>
              <a:ext uri="{FF2B5EF4-FFF2-40B4-BE49-F238E27FC236}">
                <a16:creationId xmlns:a16="http://schemas.microsoft.com/office/drawing/2014/main" id="{4B903232-E658-41A7-B407-08BD9B8C3235}"/>
              </a:ext>
            </a:extLst>
          </p:cNvPr>
          <p:cNvCxnSpPr/>
          <p:nvPr/>
        </p:nvCxnSpPr>
        <p:spPr>
          <a:xfrm>
            <a:off x="477077" y="3657600"/>
            <a:ext cx="6225942" cy="0"/>
          </a:xfrm>
          <a:prstGeom prst="line">
            <a:avLst/>
          </a:prstGeom>
          <a:ln w="762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E3FCE067-B190-4BC2-8DD6-718AD4D7D2EF}"/>
              </a:ext>
            </a:extLst>
          </p:cNvPr>
          <p:cNvSpPr>
            <a:spLocks noGrp="1"/>
          </p:cNvSpPr>
          <p:nvPr>
            <p:ph type="pic" sz="quarter" idx="10"/>
          </p:nvPr>
        </p:nvSpPr>
        <p:spPr>
          <a:xfrm>
            <a:off x="8753475" y="1993900"/>
            <a:ext cx="2432050" cy="2432050"/>
          </a:xfrm>
          <a:prstGeom prst="rect">
            <a:avLst/>
          </a:prstGeom>
        </p:spPr>
        <p:txBody>
          <a:bodyPr/>
          <a:lstStyle/>
          <a:p>
            <a:r>
              <a:rPr lang="en-US"/>
              <a:t>Click icon to add picture</a:t>
            </a:r>
          </a:p>
        </p:txBody>
      </p:sp>
    </p:spTree>
    <p:extLst>
      <p:ext uri="{BB962C8B-B14F-4D97-AF65-F5344CB8AC3E}">
        <p14:creationId xmlns:p14="http://schemas.microsoft.com/office/powerpoint/2010/main" val="9619570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1_Sub Section Title">
    <p:bg>
      <p:bgPr>
        <a:blipFill dpi="0" rotWithShape="1">
          <a:blip r:embed="rId2">
            <a:duotone>
              <a:schemeClr val="accent1">
                <a:shade val="45000"/>
                <a:satMod val="135000"/>
              </a:schemeClr>
              <a:prstClr val="white"/>
            </a:duotone>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3B48465-6031-402E-BBA4-CD54D6D4322B}"/>
              </a:ext>
            </a:extLst>
          </p:cNvPr>
          <p:cNvSpPr>
            <a:spLocks noGrp="1"/>
          </p:cNvSpPr>
          <p:nvPr>
            <p:ph type="subTitle" idx="1" hasCustomPrompt="1"/>
          </p:nvPr>
        </p:nvSpPr>
        <p:spPr>
          <a:xfrm>
            <a:off x="1212573" y="4638259"/>
            <a:ext cx="10051775" cy="937592"/>
          </a:xfrm>
          <a:prstGeom prst="rect">
            <a:avLst/>
          </a:prstGeom>
        </p:spPr>
        <p:txBody>
          <a:bodyPr/>
          <a:lstStyle>
            <a:lvl1pPr marL="0" indent="0" algn="l">
              <a:buNone/>
              <a:defRPr sz="3600" cap="all" spc="100" baseline="0">
                <a:solidFill>
                  <a:schemeClr val="accent4">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 </a:t>
            </a:r>
          </a:p>
        </p:txBody>
      </p:sp>
      <p:sp>
        <p:nvSpPr>
          <p:cNvPr id="2" name="Rectangle 1">
            <a:extLst>
              <a:ext uri="{FF2B5EF4-FFF2-40B4-BE49-F238E27FC236}">
                <a16:creationId xmlns:a16="http://schemas.microsoft.com/office/drawing/2014/main" id="{89DAF2C7-C9AF-4F48-BD97-A600FBE770B1}"/>
              </a:ext>
            </a:extLst>
          </p:cNvPr>
          <p:cNvSpPr/>
          <p:nvPr/>
        </p:nvSpPr>
        <p:spPr>
          <a:xfrm>
            <a:off x="0" y="4366591"/>
            <a:ext cx="1000539" cy="10005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endParaRPr>
          </a:p>
        </p:txBody>
      </p:sp>
      <p:sp>
        <p:nvSpPr>
          <p:cNvPr id="4" name="Rectangle 3">
            <a:extLst>
              <a:ext uri="{FF2B5EF4-FFF2-40B4-BE49-F238E27FC236}">
                <a16:creationId xmlns:a16="http://schemas.microsoft.com/office/drawing/2014/main" id="{F0FEC146-2048-41EF-BB0B-D4E8F59519F6}"/>
              </a:ext>
            </a:extLst>
          </p:cNvPr>
          <p:cNvSpPr/>
          <p:nvPr userDrawn="1"/>
        </p:nvSpPr>
        <p:spPr>
          <a:xfrm>
            <a:off x="8570845" y="872989"/>
            <a:ext cx="2693503" cy="26935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FCFC"/>
              </a:solidFill>
            </a:endParaRPr>
          </a:p>
        </p:txBody>
      </p:sp>
    </p:spTree>
    <p:extLst>
      <p:ext uri="{BB962C8B-B14F-4D97-AF65-F5344CB8AC3E}">
        <p14:creationId xmlns:p14="http://schemas.microsoft.com/office/powerpoint/2010/main" val="33572194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281C2-08A0-4A65-94AE-5B144168630B}"/>
              </a:ext>
            </a:extLst>
          </p:cNvPr>
          <p:cNvSpPr>
            <a:spLocks noGrp="1"/>
          </p:cNvSpPr>
          <p:nvPr>
            <p:ph type="title"/>
          </p:nvPr>
        </p:nvSpPr>
        <p:spPr>
          <a:xfrm>
            <a:off x="629476" y="266805"/>
            <a:ext cx="10724322" cy="721178"/>
          </a:xfrm>
          <a:prstGeom prst="rect">
            <a:avLst/>
          </a:prstGeom>
        </p:spPr>
        <p:txBody>
          <a:bodyPr/>
          <a:lstStyle>
            <a:lvl1pPr algn="l">
              <a:defRPr sz="4000" cap="all" baseline="0"/>
            </a:lvl1pPr>
          </a:lstStyle>
          <a:p>
            <a:r>
              <a:rPr lang="en-US"/>
              <a:t>Click to edit Master title style</a:t>
            </a:r>
          </a:p>
        </p:txBody>
      </p:sp>
      <p:sp>
        <p:nvSpPr>
          <p:cNvPr id="3" name="Content Placeholder 2">
            <a:extLst>
              <a:ext uri="{FF2B5EF4-FFF2-40B4-BE49-F238E27FC236}">
                <a16:creationId xmlns:a16="http://schemas.microsoft.com/office/drawing/2014/main" id="{6FB93458-0C87-4672-81E6-28A1209A25F6}"/>
              </a:ext>
            </a:extLst>
          </p:cNvPr>
          <p:cNvSpPr>
            <a:spLocks noGrp="1"/>
          </p:cNvSpPr>
          <p:nvPr>
            <p:ph idx="1"/>
          </p:nvPr>
        </p:nvSpPr>
        <p:spPr>
          <a:xfrm>
            <a:off x="629477" y="1283972"/>
            <a:ext cx="10724321" cy="480540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617AFDC-8E59-4DE4-99D5-AD52BF21BA54}"/>
              </a:ext>
            </a:extLst>
          </p:cNvPr>
          <p:cNvSpPr>
            <a:spLocks noGrp="1"/>
          </p:cNvSpPr>
          <p:nvPr>
            <p:ph type="ftr" sz="quarter" idx="11"/>
          </p:nvPr>
        </p:nvSpPr>
        <p:spPr>
          <a:xfrm>
            <a:off x="4038600" y="6356350"/>
            <a:ext cx="4114800" cy="365125"/>
          </a:xfrm>
          <a:prstGeom prst="rect">
            <a:avLst/>
          </a:prstGeom>
        </p:spPr>
        <p:txBody>
          <a:bodyPr/>
          <a:lstStyle>
            <a:lvl1pPr algn="ctr">
              <a:defRPr>
                <a:solidFill>
                  <a:schemeClr val="bg1">
                    <a:lumMod val="85000"/>
                  </a:schemeClr>
                </a:solidFill>
              </a:defRPr>
            </a:lvl1pPr>
          </a:lstStyle>
          <a:p>
            <a:r>
              <a:rPr lang="en-US">
                <a:solidFill>
                  <a:srgbClr val="FCFCFC">
                    <a:lumMod val="85000"/>
                  </a:srgbClr>
                </a:solidFill>
              </a:rPr>
              <a:t>REPORTING DASHBOARDS</a:t>
            </a:r>
          </a:p>
        </p:txBody>
      </p:sp>
    </p:spTree>
    <p:extLst>
      <p:ext uri="{BB962C8B-B14F-4D97-AF65-F5344CB8AC3E}">
        <p14:creationId xmlns:p14="http://schemas.microsoft.com/office/powerpoint/2010/main" val="30232032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281C2-08A0-4A65-94AE-5B144168630B}"/>
              </a:ext>
            </a:extLst>
          </p:cNvPr>
          <p:cNvSpPr>
            <a:spLocks noGrp="1"/>
          </p:cNvSpPr>
          <p:nvPr>
            <p:ph type="title"/>
          </p:nvPr>
        </p:nvSpPr>
        <p:spPr>
          <a:xfrm>
            <a:off x="629476" y="266805"/>
            <a:ext cx="10724322" cy="721178"/>
          </a:xfrm>
          <a:prstGeom prst="rect">
            <a:avLst/>
          </a:prstGeom>
        </p:spPr>
        <p:txBody>
          <a:bodyPr/>
          <a:lstStyle>
            <a:lvl1pPr algn="l">
              <a:defRPr sz="4000" cap="all" baseline="0"/>
            </a:lvl1pPr>
          </a:lstStyle>
          <a:p>
            <a:r>
              <a:rPr lang="en-US"/>
              <a:t>Click to edit Master title style</a:t>
            </a:r>
          </a:p>
        </p:txBody>
      </p:sp>
      <p:sp>
        <p:nvSpPr>
          <p:cNvPr id="5" name="Footer Placeholder 4">
            <a:extLst>
              <a:ext uri="{FF2B5EF4-FFF2-40B4-BE49-F238E27FC236}">
                <a16:creationId xmlns:a16="http://schemas.microsoft.com/office/drawing/2014/main" id="{1617AFDC-8E59-4DE4-99D5-AD52BF21BA54}"/>
              </a:ext>
            </a:extLst>
          </p:cNvPr>
          <p:cNvSpPr>
            <a:spLocks noGrp="1"/>
          </p:cNvSpPr>
          <p:nvPr>
            <p:ph type="ftr" sz="quarter" idx="11"/>
          </p:nvPr>
        </p:nvSpPr>
        <p:spPr>
          <a:xfrm>
            <a:off x="4038600" y="6356350"/>
            <a:ext cx="4114800" cy="365125"/>
          </a:xfrm>
          <a:prstGeom prst="rect">
            <a:avLst/>
          </a:prstGeom>
        </p:spPr>
        <p:txBody>
          <a:bodyPr/>
          <a:lstStyle>
            <a:lvl1pPr algn="ctr">
              <a:defRPr>
                <a:solidFill>
                  <a:schemeClr val="bg1">
                    <a:lumMod val="85000"/>
                  </a:schemeClr>
                </a:solidFill>
              </a:defRPr>
            </a:lvl1pPr>
          </a:lstStyle>
          <a:p>
            <a:r>
              <a:rPr lang="en-US">
                <a:solidFill>
                  <a:srgbClr val="FCFCFC">
                    <a:lumMod val="85000"/>
                  </a:srgbClr>
                </a:solidFill>
              </a:rPr>
              <a:t>REPORTING DASHBOARDS</a:t>
            </a:r>
          </a:p>
        </p:txBody>
      </p:sp>
      <p:sp>
        <p:nvSpPr>
          <p:cNvPr id="6" name="Text Placeholder 5">
            <a:extLst>
              <a:ext uri="{FF2B5EF4-FFF2-40B4-BE49-F238E27FC236}">
                <a16:creationId xmlns:a16="http://schemas.microsoft.com/office/drawing/2014/main" id="{186CFB57-A008-481C-8065-FD4E71DD7DDB}"/>
              </a:ext>
            </a:extLst>
          </p:cNvPr>
          <p:cNvSpPr>
            <a:spLocks noGrp="1"/>
          </p:cNvSpPr>
          <p:nvPr>
            <p:ph type="body" sz="quarter" idx="12"/>
          </p:nvPr>
        </p:nvSpPr>
        <p:spPr>
          <a:xfrm>
            <a:off x="1672378" y="1292366"/>
            <a:ext cx="8914025" cy="468312"/>
          </a:xfrm>
          <a:prstGeom prst="rect">
            <a:avLst/>
          </a:prstGeom>
        </p:spPr>
        <p:txBody>
          <a:bodyPr/>
          <a:lstStyle>
            <a:lvl1pPr marL="0" indent="0">
              <a:buNone/>
              <a:defRPr cap="all" spc="100" baseline="0">
                <a:solidFill>
                  <a:srgbClr val="00B0F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9" name="Picture Placeholder 8">
            <a:extLst>
              <a:ext uri="{FF2B5EF4-FFF2-40B4-BE49-F238E27FC236}">
                <a16:creationId xmlns:a16="http://schemas.microsoft.com/office/drawing/2014/main" id="{19F167D2-88D8-4147-A7FA-64BBA5B88741}"/>
              </a:ext>
            </a:extLst>
          </p:cNvPr>
          <p:cNvSpPr>
            <a:spLocks noGrp="1"/>
          </p:cNvSpPr>
          <p:nvPr>
            <p:ph type="pic" sz="quarter" idx="13"/>
          </p:nvPr>
        </p:nvSpPr>
        <p:spPr>
          <a:xfrm>
            <a:off x="630238" y="2330027"/>
            <a:ext cx="10937875" cy="3819948"/>
          </a:xfrm>
          <a:prstGeom prst="rect">
            <a:avLst/>
          </a:prstGeom>
        </p:spPr>
        <p:txBody>
          <a:bodyPr/>
          <a:lstStyle>
            <a:lvl1pPr>
              <a:defRPr>
                <a:noFill/>
              </a:defRPr>
            </a:lvl1pPr>
          </a:lstStyle>
          <a:p>
            <a:r>
              <a:rPr lang="en-US"/>
              <a:t>Click icon to add picture</a:t>
            </a:r>
          </a:p>
        </p:txBody>
      </p:sp>
      <p:sp>
        <p:nvSpPr>
          <p:cNvPr id="15" name="Text Placeholder 14">
            <a:extLst>
              <a:ext uri="{FF2B5EF4-FFF2-40B4-BE49-F238E27FC236}">
                <a16:creationId xmlns:a16="http://schemas.microsoft.com/office/drawing/2014/main" id="{0F5697FF-55D0-43C3-9A67-9BF8528179CA}"/>
              </a:ext>
            </a:extLst>
          </p:cNvPr>
          <p:cNvSpPr>
            <a:spLocks noGrp="1"/>
          </p:cNvSpPr>
          <p:nvPr>
            <p:ph type="body" sz="quarter" idx="15"/>
          </p:nvPr>
        </p:nvSpPr>
        <p:spPr>
          <a:xfrm>
            <a:off x="1733020" y="1786886"/>
            <a:ext cx="8792739" cy="360333"/>
          </a:xfrm>
          <a:prstGeom prst="rect">
            <a:avLst/>
          </a:prstGeom>
        </p:spPr>
        <p:txBody>
          <a:bodyPr/>
          <a:lstStyle>
            <a:lvl1pPr marL="228600" indent="-228600">
              <a:buFont typeface="Wingdings" panose="05000000000000000000" pitchFamily="2" charset="2"/>
              <a:buChar char="§"/>
              <a:defRPr sz="2000" cap="all" baseline="0">
                <a:solidFill>
                  <a:schemeClr val="accent1">
                    <a:lumMod val="50000"/>
                  </a:schemeClr>
                </a:solidFill>
              </a:defRPr>
            </a:lvl1pPr>
            <a:lvl2pPr marL="457200" indent="0">
              <a:buNone/>
              <a:defRPr/>
            </a:lvl2pPr>
          </a:lstStyle>
          <a:p>
            <a:pPr lvl="0"/>
            <a:r>
              <a:rPr lang="en-US"/>
              <a:t>Edit Master text styles</a:t>
            </a:r>
          </a:p>
        </p:txBody>
      </p:sp>
    </p:spTree>
    <p:extLst>
      <p:ext uri="{BB962C8B-B14F-4D97-AF65-F5344CB8AC3E}">
        <p14:creationId xmlns:p14="http://schemas.microsoft.com/office/powerpoint/2010/main" val="13444653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8EF89-6B42-4D38-A745-BA09C9474A8E}"/>
              </a:ext>
            </a:extLst>
          </p:cNvPr>
          <p:cNvSpPr>
            <a:spLocks noGrp="1"/>
          </p:cNvSpPr>
          <p:nvPr>
            <p:ph type="title"/>
          </p:nvPr>
        </p:nvSpPr>
        <p:spPr/>
        <p:txBody>
          <a:bodyPr/>
          <a:lstStyle>
            <a:lvl1pPr>
              <a:defRPr sz="4000" cap="all" baseline="0"/>
            </a:lvl1pPr>
          </a:lstStyle>
          <a:p>
            <a:r>
              <a:rPr lang="en-US"/>
              <a:t>Click to edit Master title style</a:t>
            </a:r>
          </a:p>
        </p:txBody>
      </p:sp>
      <p:sp>
        <p:nvSpPr>
          <p:cNvPr id="3" name="Footer Placeholder 2">
            <a:extLst>
              <a:ext uri="{FF2B5EF4-FFF2-40B4-BE49-F238E27FC236}">
                <a16:creationId xmlns:a16="http://schemas.microsoft.com/office/drawing/2014/main" id="{3E32D499-C536-42A4-A8CC-7FC913F3468F}"/>
              </a:ext>
            </a:extLst>
          </p:cNvPr>
          <p:cNvSpPr>
            <a:spLocks noGrp="1"/>
          </p:cNvSpPr>
          <p:nvPr>
            <p:ph type="ftr" sz="quarter" idx="10"/>
          </p:nvPr>
        </p:nvSpPr>
        <p:spPr/>
        <p:txBody>
          <a:bodyPr/>
          <a:lstStyle/>
          <a:p>
            <a:r>
              <a:rPr lang="en-US"/>
              <a:t>REPORTING DASHBOARDS</a:t>
            </a:r>
          </a:p>
        </p:txBody>
      </p:sp>
      <p:sp>
        <p:nvSpPr>
          <p:cNvPr id="11" name="SmartArt Placeholder 10">
            <a:extLst>
              <a:ext uri="{FF2B5EF4-FFF2-40B4-BE49-F238E27FC236}">
                <a16:creationId xmlns:a16="http://schemas.microsoft.com/office/drawing/2014/main" id="{7AE50CE0-28DC-4224-B176-A277AC81BB87}"/>
              </a:ext>
            </a:extLst>
          </p:cNvPr>
          <p:cNvSpPr>
            <a:spLocks noGrp="1"/>
          </p:cNvSpPr>
          <p:nvPr>
            <p:ph type="dgm" sz="quarter" idx="11"/>
          </p:nvPr>
        </p:nvSpPr>
        <p:spPr>
          <a:xfrm>
            <a:off x="401638" y="1987826"/>
            <a:ext cx="10515600" cy="4128812"/>
          </a:xfrm>
          <a:prstGeom prst="rect">
            <a:avLst/>
          </a:prstGeom>
        </p:spPr>
        <p:txBody>
          <a:bodyPr/>
          <a:lstStyle/>
          <a:p>
            <a:r>
              <a:rPr lang="en-US"/>
              <a:t>Click icon to add SmartArt graphic</a:t>
            </a:r>
          </a:p>
        </p:txBody>
      </p:sp>
    </p:spTree>
    <p:extLst>
      <p:ext uri="{BB962C8B-B14F-4D97-AF65-F5344CB8AC3E}">
        <p14:creationId xmlns:p14="http://schemas.microsoft.com/office/powerpoint/2010/main" val="18779405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8EF89-6B42-4D38-A745-BA09C9474A8E}"/>
              </a:ext>
            </a:extLst>
          </p:cNvPr>
          <p:cNvSpPr>
            <a:spLocks noGrp="1"/>
          </p:cNvSpPr>
          <p:nvPr>
            <p:ph type="title"/>
          </p:nvPr>
        </p:nvSpPr>
        <p:spPr/>
        <p:txBody>
          <a:bodyPr/>
          <a:lstStyle>
            <a:lvl1pPr>
              <a:defRPr sz="4000" cap="all" baseline="0"/>
            </a:lvl1pPr>
          </a:lstStyle>
          <a:p>
            <a:r>
              <a:rPr lang="en-US"/>
              <a:t>Click to edit Master title style</a:t>
            </a:r>
          </a:p>
        </p:txBody>
      </p:sp>
      <p:sp>
        <p:nvSpPr>
          <p:cNvPr id="3" name="Footer Placeholder 2">
            <a:extLst>
              <a:ext uri="{FF2B5EF4-FFF2-40B4-BE49-F238E27FC236}">
                <a16:creationId xmlns:a16="http://schemas.microsoft.com/office/drawing/2014/main" id="{3E32D499-C536-42A4-A8CC-7FC913F3468F}"/>
              </a:ext>
            </a:extLst>
          </p:cNvPr>
          <p:cNvSpPr>
            <a:spLocks noGrp="1"/>
          </p:cNvSpPr>
          <p:nvPr>
            <p:ph type="ftr" sz="quarter" idx="10"/>
          </p:nvPr>
        </p:nvSpPr>
        <p:spPr/>
        <p:txBody>
          <a:bodyPr/>
          <a:lstStyle/>
          <a:p>
            <a:r>
              <a:rPr lang="en-US">
                <a:solidFill>
                  <a:srgbClr val="042E60">
                    <a:tint val="75000"/>
                  </a:srgbClr>
                </a:solidFill>
              </a:rPr>
              <a:t>REPORTING DASHBOARDS</a:t>
            </a:r>
          </a:p>
        </p:txBody>
      </p:sp>
      <p:sp>
        <p:nvSpPr>
          <p:cNvPr id="11" name="SmartArt Placeholder 10">
            <a:extLst>
              <a:ext uri="{FF2B5EF4-FFF2-40B4-BE49-F238E27FC236}">
                <a16:creationId xmlns:a16="http://schemas.microsoft.com/office/drawing/2014/main" id="{7AE50CE0-28DC-4224-B176-A277AC81BB87}"/>
              </a:ext>
            </a:extLst>
          </p:cNvPr>
          <p:cNvSpPr>
            <a:spLocks noGrp="1"/>
          </p:cNvSpPr>
          <p:nvPr>
            <p:ph type="dgm" sz="quarter" idx="11"/>
          </p:nvPr>
        </p:nvSpPr>
        <p:spPr>
          <a:xfrm>
            <a:off x="401638" y="1987826"/>
            <a:ext cx="10515600" cy="4128812"/>
          </a:xfrm>
          <a:prstGeom prst="rect">
            <a:avLst/>
          </a:prstGeom>
        </p:spPr>
        <p:txBody>
          <a:bodyPr/>
          <a:lstStyle/>
          <a:p>
            <a:r>
              <a:rPr lang="en-US"/>
              <a:t>Click icon to add SmartArt graphic</a:t>
            </a:r>
          </a:p>
        </p:txBody>
      </p:sp>
    </p:spTree>
    <p:extLst>
      <p:ext uri="{BB962C8B-B14F-4D97-AF65-F5344CB8AC3E}">
        <p14:creationId xmlns:p14="http://schemas.microsoft.com/office/powerpoint/2010/main" val="22221323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1E2DD1-EB44-4D10-93DD-AC81271C0771}"/>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FB5D65-A90D-4397-95D1-5C0A80957C83}"/>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500EF0C-4071-41BF-A4E8-446F05824E31}"/>
              </a:ext>
            </a:extLst>
          </p:cNvPr>
          <p:cNvSpPr>
            <a:spLocks noGrp="1"/>
          </p:cNvSpPr>
          <p:nvPr>
            <p:ph type="ftr" sz="quarter" idx="11"/>
          </p:nvPr>
        </p:nvSpPr>
        <p:spPr>
          <a:xfrm>
            <a:off x="4038600" y="6356350"/>
            <a:ext cx="4114800" cy="365125"/>
          </a:xfrm>
          <a:prstGeom prst="rect">
            <a:avLst/>
          </a:prstGeom>
        </p:spPr>
        <p:txBody>
          <a:bodyPr/>
          <a:lstStyle/>
          <a:p>
            <a:r>
              <a:rPr lang="en-US">
                <a:solidFill>
                  <a:srgbClr val="042E60">
                    <a:tint val="75000"/>
                  </a:srgbClr>
                </a:solidFill>
              </a:rPr>
              <a:t>REPORTING DASHBOARDS</a:t>
            </a:r>
          </a:p>
        </p:txBody>
      </p:sp>
      <p:sp>
        <p:nvSpPr>
          <p:cNvPr id="8" name="Title 1">
            <a:extLst>
              <a:ext uri="{FF2B5EF4-FFF2-40B4-BE49-F238E27FC236}">
                <a16:creationId xmlns:a16="http://schemas.microsoft.com/office/drawing/2014/main" id="{99FD91CC-255A-49DB-A69A-E755F96568ED}"/>
              </a:ext>
            </a:extLst>
          </p:cNvPr>
          <p:cNvSpPr txBox="1">
            <a:spLocks/>
          </p:cNvSpPr>
          <p:nvPr/>
        </p:nvSpPr>
        <p:spPr>
          <a:xfrm>
            <a:off x="629478" y="320448"/>
            <a:ext cx="10724322" cy="7211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kern="1200">
                <a:solidFill>
                  <a:schemeClr val="accent1">
                    <a:lumMod val="50000"/>
                  </a:schemeClr>
                </a:solidFill>
                <a:latin typeface="+mj-lt"/>
                <a:ea typeface="+mj-ea"/>
                <a:cs typeface="+mj-cs"/>
              </a:defRPr>
            </a:lvl1pPr>
          </a:lstStyle>
          <a:p>
            <a:r>
              <a:rPr lang="en-US" sz="4000" cap="all">
                <a:solidFill>
                  <a:srgbClr val="0077AA">
                    <a:lumMod val="50000"/>
                  </a:srgbClr>
                </a:solidFill>
              </a:rPr>
              <a:t>Click to edit Master title style</a:t>
            </a:r>
          </a:p>
        </p:txBody>
      </p:sp>
    </p:spTree>
    <p:extLst>
      <p:ext uri="{BB962C8B-B14F-4D97-AF65-F5344CB8AC3E}">
        <p14:creationId xmlns:p14="http://schemas.microsoft.com/office/powerpoint/2010/main" val="32520336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0063BC-E1B3-41E8-9102-1E00938E3503}"/>
              </a:ext>
            </a:extLst>
          </p:cNvPr>
          <p:cNvSpPr>
            <a:spLocks noGrp="1"/>
          </p:cNvSpPr>
          <p:nvPr>
            <p:ph type="body" idx="1"/>
          </p:nvPr>
        </p:nvSpPr>
        <p:spPr>
          <a:xfrm>
            <a:off x="839788" y="1291155"/>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2820E0E-8D85-4C5F-8AE6-6A1B880C43D8}"/>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DBE524-4CAC-40DC-90C6-BF8AAC52ED56}"/>
              </a:ext>
            </a:extLst>
          </p:cNvPr>
          <p:cNvSpPr>
            <a:spLocks noGrp="1"/>
          </p:cNvSpPr>
          <p:nvPr>
            <p:ph type="body" sz="quarter" idx="3"/>
          </p:nvPr>
        </p:nvSpPr>
        <p:spPr>
          <a:xfrm>
            <a:off x="6172200" y="1291155"/>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0358DDB-A8ED-4279-B28C-DB03EE0CF161}"/>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0E9455BE-72F4-4534-833D-1A35E206AF08}"/>
              </a:ext>
            </a:extLst>
          </p:cNvPr>
          <p:cNvSpPr>
            <a:spLocks noGrp="1"/>
          </p:cNvSpPr>
          <p:nvPr>
            <p:ph type="ftr" sz="quarter" idx="11"/>
          </p:nvPr>
        </p:nvSpPr>
        <p:spPr>
          <a:xfrm>
            <a:off x="4038600" y="6356350"/>
            <a:ext cx="4114800" cy="365125"/>
          </a:xfrm>
          <a:prstGeom prst="rect">
            <a:avLst/>
          </a:prstGeom>
        </p:spPr>
        <p:txBody>
          <a:bodyPr/>
          <a:lstStyle/>
          <a:p>
            <a:r>
              <a:rPr lang="en-US">
                <a:solidFill>
                  <a:srgbClr val="042E60">
                    <a:tint val="75000"/>
                  </a:srgbClr>
                </a:solidFill>
              </a:rPr>
              <a:t>REPORTING DASHBOARDS</a:t>
            </a:r>
          </a:p>
        </p:txBody>
      </p:sp>
      <p:sp>
        <p:nvSpPr>
          <p:cNvPr id="10" name="Title 1">
            <a:extLst>
              <a:ext uri="{FF2B5EF4-FFF2-40B4-BE49-F238E27FC236}">
                <a16:creationId xmlns:a16="http://schemas.microsoft.com/office/drawing/2014/main" id="{5AB8DB4C-B137-4412-BF60-E7BAD7C38634}"/>
              </a:ext>
            </a:extLst>
          </p:cNvPr>
          <p:cNvSpPr>
            <a:spLocks noGrp="1"/>
          </p:cNvSpPr>
          <p:nvPr>
            <p:ph type="title"/>
          </p:nvPr>
        </p:nvSpPr>
        <p:spPr>
          <a:xfrm>
            <a:off x="635414" y="307748"/>
            <a:ext cx="10724322" cy="721178"/>
          </a:xfrm>
          <a:prstGeom prst="rect">
            <a:avLst/>
          </a:prstGeom>
        </p:spPr>
        <p:txBody>
          <a:bodyPr/>
          <a:lstStyle>
            <a:lvl1pPr algn="l">
              <a:defRPr sz="4000" cap="all" baseline="0"/>
            </a:lvl1pPr>
          </a:lstStyle>
          <a:p>
            <a:r>
              <a:rPr lang="en-US"/>
              <a:t>Click to edit Master title style</a:t>
            </a:r>
          </a:p>
        </p:txBody>
      </p:sp>
    </p:spTree>
    <p:extLst>
      <p:ext uri="{BB962C8B-B14F-4D97-AF65-F5344CB8AC3E}">
        <p14:creationId xmlns:p14="http://schemas.microsoft.com/office/powerpoint/2010/main" val="3857355178"/>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EDAB0-2875-474A-9186-BE8D207709A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DA2063-3C13-454F-B335-0A975BE0F92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4B9D5C-C69E-46B7-90B0-973B3D8370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a:extLst>
              <a:ext uri="{FF2B5EF4-FFF2-40B4-BE49-F238E27FC236}">
                <a16:creationId xmlns:a16="http://schemas.microsoft.com/office/drawing/2014/main" id="{DCA54EFC-1870-406F-9D42-CCA5F52FC0C2}"/>
              </a:ext>
            </a:extLst>
          </p:cNvPr>
          <p:cNvSpPr>
            <a:spLocks noGrp="1"/>
          </p:cNvSpPr>
          <p:nvPr>
            <p:ph type="ftr" sz="quarter" idx="11"/>
          </p:nvPr>
        </p:nvSpPr>
        <p:spPr>
          <a:xfrm>
            <a:off x="4038600" y="6356350"/>
            <a:ext cx="4114800" cy="365125"/>
          </a:xfrm>
          <a:prstGeom prst="rect">
            <a:avLst/>
          </a:prstGeom>
        </p:spPr>
        <p:txBody>
          <a:bodyPr/>
          <a:lstStyle/>
          <a:p>
            <a:r>
              <a:rPr lang="en-US">
                <a:solidFill>
                  <a:srgbClr val="042E60">
                    <a:tint val="75000"/>
                  </a:srgbClr>
                </a:solidFill>
              </a:rPr>
              <a:t>REPORTING DASHBOARDS</a:t>
            </a:r>
          </a:p>
        </p:txBody>
      </p:sp>
    </p:spTree>
    <p:extLst>
      <p:ext uri="{BB962C8B-B14F-4D97-AF65-F5344CB8AC3E}">
        <p14:creationId xmlns:p14="http://schemas.microsoft.com/office/powerpoint/2010/main" val="4150348660"/>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C174D-8F8D-4E88-B6B4-8E802D55F6B0}"/>
              </a:ext>
            </a:extLst>
          </p:cNvPr>
          <p:cNvSpPr>
            <a:spLocks noGrp="1"/>
          </p:cNvSpPr>
          <p:nvPr>
            <p:ph type="title"/>
          </p:nvPr>
        </p:nvSpPr>
        <p:spPr>
          <a:xfrm>
            <a:off x="4129881" y="-185530"/>
            <a:ext cx="6657389" cy="1174542"/>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64EC57B-5942-4582-8122-E36CF73777EF}"/>
              </a:ext>
            </a:extLst>
          </p:cNvPr>
          <p:cNvSpPr>
            <a:spLocks noGrp="1"/>
          </p:cNvSpPr>
          <p:nvPr>
            <p:ph type="pic" idx="1"/>
          </p:nvPr>
        </p:nvSpPr>
        <p:spPr>
          <a:xfrm>
            <a:off x="0" y="0"/>
            <a:ext cx="3392557" cy="6858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202982-808F-45C2-9D5D-8A4FCEC6BFCF}"/>
              </a:ext>
            </a:extLst>
          </p:cNvPr>
          <p:cNvSpPr>
            <a:spLocks noGrp="1"/>
          </p:cNvSpPr>
          <p:nvPr>
            <p:ph type="body" sz="half" idx="2"/>
          </p:nvPr>
        </p:nvSpPr>
        <p:spPr>
          <a:xfrm>
            <a:off x="4129881" y="1510748"/>
            <a:ext cx="6279702" cy="5188226"/>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5005998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57F1E4F-1CFF-5643-939E-217C01CDF565}" type="slidenum">
              <a:rPr lang="en-US" smtClean="0">
                <a:solidFill>
                  <a:srgbClr val="042E60"/>
                </a:solidFill>
              </a:rPr>
              <a:pPr/>
              <a:t>‹#›</a:t>
            </a:fld>
            <a:endParaRPr lang="en-US">
              <a:solidFill>
                <a:srgbClr val="042E60"/>
              </a:solidFill>
            </a:endParaRPr>
          </a:p>
        </p:txBody>
      </p:sp>
      <p:sp>
        <p:nvSpPr>
          <p:cNvPr id="10" name="Rectangle 9"/>
          <p:cNvSpPr/>
          <p:nvPr/>
        </p:nvSpPr>
        <p:spPr>
          <a:xfrm>
            <a:off x="11815864" y="758952"/>
            <a:ext cx="384048" cy="5330952"/>
          </a:xfrm>
          <a:prstGeom prst="rect">
            <a:avLst/>
          </a:prstGeom>
          <a:solidFill>
            <a:srgbClr val="F4F4F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 Placeholder 2"/>
          <p:cNvSpPr>
            <a:spLocks noGrp="1"/>
          </p:cNvSpPr>
          <p:nvPr>
            <p:ph type="body" idx="1"/>
          </p:nvPr>
        </p:nvSpPr>
        <p:spPr>
          <a:xfrm>
            <a:off x="816704" y="841790"/>
            <a:ext cx="10531483" cy="807720"/>
          </a:xfrm>
        </p:spPr>
        <p:txBody>
          <a:bodyPr anchor="b">
            <a:normAutofit/>
          </a:bodyPr>
          <a:lstStyle>
            <a:lvl1pPr marL="0" indent="0">
              <a:spcBef>
                <a:spcPts val="0"/>
              </a:spcBef>
              <a:buNone/>
              <a:defRPr sz="2400" b="0">
                <a:solidFill>
                  <a:schemeClr val="tx1"/>
                </a:solidFill>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2" name="Content Placeholder 3"/>
          <p:cNvSpPr>
            <a:spLocks noGrp="1"/>
          </p:cNvSpPr>
          <p:nvPr>
            <p:ph sz="half" idx="2"/>
          </p:nvPr>
        </p:nvSpPr>
        <p:spPr>
          <a:xfrm>
            <a:off x="816704" y="1749140"/>
            <a:ext cx="10531483" cy="4023360"/>
          </a:xfrm>
        </p:spPr>
        <p:txBody>
          <a:bodyPr>
            <a:noAutofit/>
          </a:bodyPr>
          <a:lstStyle>
            <a:lvl1pPr marL="0" indent="0">
              <a:buNone/>
              <a:defRPr sz="2000"/>
            </a:lvl1pPr>
            <a:lvl2pPr>
              <a:buClr>
                <a:schemeClr val="bg2">
                  <a:lumMod val="25000"/>
                </a:schemeClr>
              </a:buClr>
              <a:defRPr sz="1800"/>
            </a:lvl2pPr>
            <a:lvl3pPr marL="1142971" indent="-182875">
              <a:buClr>
                <a:schemeClr val="bg2">
                  <a:lumMod val="25000"/>
                </a:schemeClr>
              </a:buClr>
              <a:buFont typeface="Courier New" panose="02070309020205020404" pitchFamily="49" charset="0"/>
              <a:buChar char="o"/>
              <a:defRPr sz="1600"/>
            </a:lvl3pPr>
            <a:lvl4pPr marL="1600160" indent="-182875">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0428910"/>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Screen Shot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defTabSz="457200"/>
            <a:fld id="{D57F1E4F-1CFF-5643-939E-217C01CDF565}" type="slidenum">
              <a:rPr lang="en-US" smtClean="0">
                <a:solidFill>
                  <a:srgbClr val="042E60"/>
                </a:solidFill>
              </a:rPr>
              <a:pPr defTabSz="457200"/>
              <a:t>‹#›</a:t>
            </a:fld>
            <a:endParaRPr lang="en-US">
              <a:solidFill>
                <a:srgbClr val="042E60"/>
              </a:solidFill>
            </a:endParaRPr>
          </a:p>
        </p:txBody>
      </p:sp>
      <p:sp>
        <p:nvSpPr>
          <p:cNvPr id="10" name="Rectangle 9"/>
          <p:cNvSpPr/>
          <p:nvPr/>
        </p:nvSpPr>
        <p:spPr>
          <a:xfrm>
            <a:off x="11815864" y="758952"/>
            <a:ext cx="384048" cy="5330952"/>
          </a:xfrm>
          <a:prstGeom prst="rect">
            <a:avLst/>
          </a:prstGeom>
          <a:solidFill>
            <a:srgbClr val="F4F4F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 Placeholder 2"/>
          <p:cNvSpPr>
            <a:spLocks noGrp="1"/>
          </p:cNvSpPr>
          <p:nvPr>
            <p:ph type="body" idx="1"/>
          </p:nvPr>
        </p:nvSpPr>
        <p:spPr>
          <a:xfrm>
            <a:off x="816706" y="841790"/>
            <a:ext cx="4905407" cy="807720"/>
          </a:xfrm>
        </p:spPr>
        <p:txBody>
          <a:bodyPr anchor="b">
            <a:normAutofit/>
          </a:bodyPr>
          <a:lstStyle>
            <a:lvl1pPr marL="0" indent="0">
              <a:spcBef>
                <a:spcPts val="0"/>
              </a:spcBef>
              <a:buNone/>
              <a:defRPr sz="2000" b="0">
                <a:solidFill>
                  <a:schemeClr val="tx1"/>
                </a:solidFill>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2" name="Content Placeholder 3"/>
          <p:cNvSpPr>
            <a:spLocks noGrp="1"/>
          </p:cNvSpPr>
          <p:nvPr>
            <p:ph sz="half" idx="2"/>
          </p:nvPr>
        </p:nvSpPr>
        <p:spPr>
          <a:xfrm>
            <a:off x="816706" y="1749140"/>
            <a:ext cx="4905407" cy="4023360"/>
          </a:xfrm>
        </p:spPr>
        <p:txBody>
          <a:bodyPr/>
          <a:lstStyle>
            <a:lvl1pPr marL="0" indent="0">
              <a:buNone/>
              <a:defRPr sz="2000"/>
            </a:lvl1pPr>
            <a:lvl2pPr>
              <a:buClr>
                <a:schemeClr val="bg2">
                  <a:lumMod val="25000"/>
                </a:schemeClr>
              </a:buClr>
              <a:defRPr sz="1800"/>
            </a:lvl2pPr>
            <a:lvl3pPr marL="1142971" indent="-182875">
              <a:buClr>
                <a:schemeClr val="bg2">
                  <a:lumMod val="25000"/>
                </a:schemeClr>
              </a:buClr>
              <a:buFont typeface="Courier New" panose="02070309020205020404" pitchFamily="49" charset="0"/>
              <a:buChar char="o"/>
              <a:defRPr sz="1600"/>
            </a:lvl3pPr>
            <a:lvl4pPr marL="1600160" indent="-182875">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p:cNvSpPr>
            <a:spLocks noGrp="1"/>
          </p:cNvSpPr>
          <p:nvPr>
            <p:ph type="body" idx="13"/>
          </p:nvPr>
        </p:nvSpPr>
        <p:spPr>
          <a:xfrm>
            <a:off x="6477805" y="838742"/>
            <a:ext cx="4905407" cy="807720"/>
          </a:xfrm>
        </p:spPr>
        <p:txBody>
          <a:bodyPr anchor="b">
            <a:normAutofit/>
          </a:bodyPr>
          <a:lstStyle>
            <a:lvl1pPr marL="0" indent="0">
              <a:spcBef>
                <a:spcPts val="0"/>
              </a:spcBef>
              <a:buNone/>
              <a:defRPr sz="2000" b="0">
                <a:solidFill>
                  <a:schemeClr val="tx1"/>
                </a:solidFill>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3" name="Content Placeholder 3"/>
          <p:cNvSpPr>
            <a:spLocks noGrp="1"/>
          </p:cNvSpPr>
          <p:nvPr>
            <p:ph sz="half" idx="14"/>
          </p:nvPr>
        </p:nvSpPr>
        <p:spPr>
          <a:xfrm>
            <a:off x="6477803" y="1746092"/>
            <a:ext cx="4905408" cy="4023360"/>
          </a:xfrm>
        </p:spPr>
        <p:txBody>
          <a:bodyPr/>
          <a:lstStyle>
            <a:lvl1pPr marL="0" indent="0">
              <a:buNone/>
              <a:defRPr sz="2000"/>
            </a:lvl1pPr>
            <a:lvl2pPr>
              <a:buClr>
                <a:schemeClr val="bg2">
                  <a:lumMod val="25000"/>
                </a:schemeClr>
              </a:buClr>
              <a:defRPr sz="1800"/>
            </a:lvl2pPr>
            <a:lvl3pPr marL="1142971" indent="-182875">
              <a:buClr>
                <a:schemeClr val="bg2">
                  <a:lumMod val="25000"/>
                </a:schemeClr>
              </a:buClr>
              <a:buFont typeface="Courier New" panose="02070309020205020404" pitchFamily="49" charset="0"/>
              <a:buChar char="o"/>
              <a:defRPr sz="1600"/>
            </a:lvl3pPr>
            <a:lvl4pPr marL="1600160" indent="-182875">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880155"/>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D57F1E4F-1CFF-5643-939E-217C01CDF565}" type="slidenum">
              <a:rPr lang="en-US" smtClean="0">
                <a:solidFill>
                  <a:srgbClr val="042E60"/>
                </a:solidFill>
              </a:rPr>
              <a:pPr/>
              <a:t>‹#›</a:t>
            </a:fld>
            <a:endParaRPr lang="en-US">
              <a:solidFill>
                <a:srgbClr val="042E60"/>
              </a:solidFill>
            </a:endParaRPr>
          </a:p>
        </p:txBody>
      </p:sp>
      <p:sp>
        <p:nvSpPr>
          <p:cNvPr id="8" name="Title 1"/>
          <p:cNvSpPr>
            <a:spLocks noGrp="1"/>
          </p:cNvSpPr>
          <p:nvPr>
            <p:ph type="title"/>
          </p:nvPr>
        </p:nvSpPr>
        <p:spPr>
          <a:xfrm>
            <a:off x="976313" y="3081292"/>
            <a:ext cx="10162834" cy="1117493"/>
          </a:xfrm>
        </p:spPr>
        <p:txBody>
          <a:bodyPr anchor="b">
            <a:normAutofit/>
          </a:bodyPr>
          <a:lstStyle>
            <a:lvl1pPr algn="ctr">
              <a:defRPr sz="5900" b="0" spc="-100" baseline="0">
                <a:solidFill>
                  <a:schemeClr val="bg2">
                    <a:lumMod val="25000"/>
                  </a:schemeClr>
                </a:solidFill>
              </a:defRPr>
            </a:lvl1pPr>
          </a:lstStyle>
          <a:p>
            <a:r>
              <a:rPr lang="en-US"/>
              <a:t>Click to edit Master title style</a:t>
            </a:r>
          </a:p>
        </p:txBody>
      </p:sp>
    </p:spTree>
    <p:extLst>
      <p:ext uri="{BB962C8B-B14F-4D97-AF65-F5344CB8AC3E}">
        <p14:creationId xmlns:p14="http://schemas.microsoft.com/office/powerpoint/2010/main" val="125887004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1E2DD1-EB44-4D10-93DD-AC81271C0771}"/>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FB5D65-A90D-4397-95D1-5C0A80957C83}"/>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500EF0C-4071-41BF-A4E8-446F05824E31}"/>
              </a:ext>
            </a:extLst>
          </p:cNvPr>
          <p:cNvSpPr>
            <a:spLocks noGrp="1"/>
          </p:cNvSpPr>
          <p:nvPr>
            <p:ph type="ftr" sz="quarter" idx="11"/>
          </p:nvPr>
        </p:nvSpPr>
        <p:spPr>
          <a:xfrm>
            <a:off x="4038600" y="6356350"/>
            <a:ext cx="4114800" cy="365125"/>
          </a:xfrm>
          <a:prstGeom prst="rect">
            <a:avLst/>
          </a:prstGeom>
        </p:spPr>
        <p:txBody>
          <a:bodyPr/>
          <a:lstStyle/>
          <a:p>
            <a:r>
              <a:rPr lang="en-US"/>
              <a:t>REPORTING DASHBOARDS</a:t>
            </a:r>
          </a:p>
        </p:txBody>
      </p:sp>
      <p:sp>
        <p:nvSpPr>
          <p:cNvPr id="8" name="Title 1">
            <a:extLst>
              <a:ext uri="{FF2B5EF4-FFF2-40B4-BE49-F238E27FC236}">
                <a16:creationId xmlns:a16="http://schemas.microsoft.com/office/drawing/2014/main" id="{99FD91CC-255A-49DB-A69A-E755F96568ED}"/>
              </a:ext>
            </a:extLst>
          </p:cNvPr>
          <p:cNvSpPr txBox="1">
            <a:spLocks/>
          </p:cNvSpPr>
          <p:nvPr/>
        </p:nvSpPr>
        <p:spPr>
          <a:xfrm>
            <a:off x="629478" y="320448"/>
            <a:ext cx="10724322" cy="7211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kern="1200">
                <a:solidFill>
                  <a:schemeClr val="accent1">
                    <a:lumMod val="50000"/>
                  </a:schemeClr>
                </a:solidFill>
                <a:latin typeface="+mj-lt"/>
                <a:ea typeface="+mj-ea"/>
                <a:cs typeface="+mj-cs"/>
              </a:defRPr>
            </a:lvl1pPr>
          </a:lstStyle>
          <a:p>
            <a:r>
              <a:rPr lang="en-US" sz="4000" cap="all" baseline="0"/>
              <a:t>Click to edit Master title style</a:t>
            </a:r>
          </a:p>
        </p:txBody>
      </p:sp>
    </p:spTree>
    <p:extLst>
      <p:ext uri="{BB962C8B-B14F-4D97-AF65-F5344CB8AC3E}">
        <p14:creationId xmlns:p14="http://schemas.microsoft.com/office/powerpoint/2010/main" val="7083854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0063BC-E1B3-41E8-9102-1E00938E3503}"/>
              </a:ext>
            </a:extLst>
          </p:cNvPr>
          <p:cNvSpPr>
            <a:spLocks noGrp="1"/>
          </p:cNvSpPr>
          <p:nvPr>
            <p:ph type="body" idx="1"/>
          </p:nvPr>
        </p:nvSpPr>
        <p:spPr>
          <a:xfrm>
            <a:off x="839788" y="1291155"/>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2820E0E-8D85-4C5F-8AE6-6A1B880C43D8}"/>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DBE524-4CAC-40DC-90C6-BF8AAC52ED56}"/>
              </a:ext>
            </a:extLst>
          </p:cNvPr>
          <p:cNvSpPr>
            <a:spLocks noGrp="1"/>
          </p:cNvSpPr>
          <p:nvPr>
            <p:ph type="body" sz="quarter" idx="3"/>
          </p:nvPr>
        </p:nvSpPr>
        <p:spPr>
          <a:xfrm>
            <a:off x="6172200" y="1291155"/>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0358DDB-A8ED-4279-B28C-DB03EE0CF161}"/>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0E9455BE-72F4-4534-833D-1A35E206AF08}"/>
              </a:ext>
            </a:extLst>
          </p:cNvPr>
          <p:cNvSpPr>
            <a:spLocks noGrp="1"/>
          </p:cNvSpPr>
          <p:nvPr>
            <p:ph type="ftr" sz="quarter" idx="11"/>
          </p:nvPr>
        </p:nvSpPr>
        <p:spPr>
          <a:xfrm>
            <a:off x="4038600" y="6356350"/>
            <a:ext cx="4114800" cy="365125"/>
          </a:xfrm>
          <a:prstGeom prst="rect">
            <a:avLst/>
          </a:prstGeom>
        </p:spPr>
        <p:txBody>
          <a:bodyPr/>
          <a:lstStyle/>
          <a:p>
            <a:r>
              <a:rPr lang="en-US"/>
              <a:t>REPORTING DASHBOARDS</a:t>
            </a:r>
          </a:p>
        </p:txBody>
      </p:sp>
      <p:sp>
        <p:nvSpPr>
          <p:cNvPr id="10" name="Title 1">
            <a:extLst>
              <a:ext uri="{FF2B5EF4-FFF2-40B4-BE49-F238E27FC236}">
                <a16:creationId xmlns:a16="http://schemas.microsoft.com/office/drawing/2014/main" id="{5AB8DB4C-B137-4412-BF60-E7BAD7C38634}"/>
              </a:ext>
            </a:extLst>
          </p:cNvPr>
          <p:cNvSpPr>
            <a:spLocks noGrp="1"/>
          </p:cNvSpPr>
          <p:nvPr>
            <p:ph type="title"/>
          </p:nvPr>
        </p:nvSpPr>
        <p:spPr>
          <a:xfrm>
            <a:off x="635414" y="307748"/>
            <a:ext cx="10724322" cy="721178"/>
          </a:xfrm>
          <a:prstGeom prst="rect">
            <a:avLst/>
          </a:prstGeom>
        </p:spPr>
        <p:txBody>
          <a:bodyPr/>
          <a:lstStyle>
            <a:lvl1pPr algn="l">
              <a:defRPr sz="4000" cap="all" baseline="0"/>
            </a:lvl1pPr>
          </a:lstStyle>
          <a:p>
            <a:r>
              <a:rPr lang="en-US"/>
              <a:t>Click to edit Master title style</a:t>
            </a:r>
          </a:p>
        </p:txBody>
      </p:sp>
    </p:spTree>
    <p:extLst>
      <p:ext uri="{BB962C8B-B14F-4D97-AF65-F5344CB8AC3E}">
        <p14:creationId xmlns:p14="http://schemas.microsoft.com/office/powerpoint/2010/main" val="394854132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EDAB0-2875-474A-9186-BE8D207709A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DA2063-3C13-454F-B335-0A975BE0F92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4B9D5C-C69E-46B7-90B0-973B3D8370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a:extLst>
              <a:ext uri="{FF2B5EF4-FFF2-40B4-BE49-F238E27FC236}">
                <a16:creationId xmlns:a16="http://schemas.microsoft.com/office/drawing/2014/main" id="{DCA54EFC-1870-406F-9D42-CCA5F52FC0C2}"/>
              </a:ext>
            </a:extLst>
          </p:cNvPr>
          <p:cNvSpPr>
            <a:spLocks noGrp="1"/>
          </p:cNvSpPr>
          <p:nvPr>
            <p:ph type="ftr" sz="quarter" idx="11"/>
          </p:nvPr>
        </p:nvSpPr>
        <p:spPr>
          <a:xfrm>
            <a:off x="4038600" y="6356350"/>
            <a:ext cx="4114800" cy="365125"/>
          </a:xfrm>
          <a:prstGeom prst="rect">
            <a:avLst/>
          </a:prstGeom>
        </p:spPr>
        <p:txBody>
          <a:bodyPr/>
          <a:lstStyle/>
          <a:p>
            <a:r>
              <a:rPr lang="en-US"/>
              <a:t>REPORTING DASHBOARDS</a:t>
            </a:r>
          </a:p>
        </p:txBody>
      </p:sp>
    </p:spTree>
    <p:extLst>
      <p:ext uri="{BB962C8B-B14F-4D97-AF65-F5344CB8AC3E}">
        <p14:creationId xmlns:p14="http://schemas.microsoft.com/office/powerpoint/2010/main" val="544618065"/>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sv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4.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image" Target="../media/image4.sv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3.png"/><Relationship Id="rId2" Type="http://schemas.openxmlformats.org/officeDocument/2006/relationships/slideLayout" Target="../slideLayouts/slideLayout16.xml"/><Relationship Id="rId16" Type="http://schemas.openxmlformats.org/officeDocument/2006/relationships/image" Target="../media/image2.sv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1.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image" Target="../media/image3.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image" Target="../media/image2.svg"/><Relationship Id="rId2" Type="http://schemas.openxmlformats.org/officeDocument/2006/relationships/slideLayout" Target="../slideLayouts/slideLayout29.xml"/><Relationship Id="rId16" Type="http://schemas.openxmlformats.org/officeDocument/2006/relationships/image" Target="../media/image1.pn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theme" Target="../theme/theme3.xml"/><Relationship Id="rId10" Type="http://schemas.openxmlformats.org/officeDocument/2006/relationships/slideLayout" Target="../slideLayouts/slideLayout37.xml"/><Relationship Id="rId19" Type="http://schemas.openxmlformats.org/officeDocument/2006/relationships/image" Target="../media/image4.svg"/><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image" Target="../media/image4.sv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image" Target="../media/image3.png"/><Relationship Id="rId2" Type="http://schemas.openxmlformats.org/officeDocument/2006/relationships/slideLayout" Target="../slideLayouts/slideLayout43.xml"/><Relationship Id="rId16" Type="http://schemas.openxmlformats.org/officeDocument/2006/relationships/image" Target="../media/image2.svg"/><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image" Target="../media/image1.png"/><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image" Target="../media/image4.svg"/><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image" Target="../media/image3.png"/><Relationship Id="rId2" Type="http://schemas.openxmlformats.org/officeDocument/2006/relationships/slideLayout" Target="../slideLayouts/slideLayout56.xml"/><Relationship Id="rId16" Type="http://schemas.openxmlformats.org/officeDocument/2006/relationships/image" Target="../media/image2.svg"/><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image" Target="../media/image1.png"/><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duotone>
              <a:schemeClr val="accent1">
                <a:shade val="45000"/>
                <a:satMod val="135000"/>
              </a:schemeClr>
              <a:prstClr val="white"/>
            </a:duotone>
            <a:extLst>
              <a:ext uri="{96DAC541-7B7A-43D3-8B79-37D633B846F1}">
                <asvg:svgBlip xmlns:asvg="http://schemas.microsoft.com/office/drawing/2016/SVG/main" r:embed="rId17"/>
              </a:ext>
            </a:extLst>
          </a:blip>
          <a:srcRect/>
          <a:stretch>
            <a:fillRect/>
          </a:stretch>
        </a:blipFill>
        <a:effectLst/>
      </p:bgPr>
    </p:bg>
    <p:spTree>
      <p:nvGrpSpPr>
        <p:cNvPr id="1" name=""/>
        <p:cNvGrpSpPr/>
        <p:nvPr/>
      </p:nvGrpSpPr>
      <p:grpSpPr>
        <a:xfrm>
          <a:off x="0" y="0"/>
          <a:ext cx="0" cy="0"/>
          <a:chOff x="0" y="0"/>
          <a:chExt cx="0" cy="0"/>
        </a:xfrm>
      </p:grpSpPr>
      <p:sp>
        <p:nvSpPr>
          <p:cNvPr id="33" name="Footer Placeholder 32">
            <a:extLst>
              <a:ext uri="{FF2B5EF4-FFF2-40B4-BE49-F238E27FC236}">
                <a16:creationId xmlns:a16="http://schemas.microsoft.com/office/drawing/2014/main" id="{B3ACA2C8-D19D-443B-86B2-C5A1F5A183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REPORTING DASHBOARDS</a:t>
            </a:r>
          </a:p>
        </p:txBody>
      </p:sp>
      <p:sp>
        <p:nvSpPr>
          <p:cNvPr id="34" name="Title Placeholder 33">
            <a:extLst>
              <a:ext uri="{FF2B5EF4-FFF2-40B4-BE49-F238E27FC236}">
                <a16:creationId xmlns:a16="http://schemas.microsoft.com/office/drawing/2014/main" id="{23151277-5207-4EC2-8E9D-E1494882486E}"/>
              </a:ext>
            </a:extLst>
          </p:cNvPr>
          <p:cNvSpPr>
            <a:spLocks noGrp="1"/>
          </p:cNvSpPr>
          <p:nvPr>
            <p:ph type="title"/>
          </p:nvPr>
        </p:nvSpPr>
        <p:spPr>
          <a:xfrm>
            <a:off x="400878" y="0"/>
            <a:ext cx="10515600" cy="1325563"/>
          </a:xfrm>
          <a:prstGeom prst="rect">
            <a:avLst/>
          </a:prstGeom>
        </p:spPr>
        <p:txBody>
          <a:bodyPr vert="horz" lIns="91440" tIns="45720" rIns="91440" bIns="45720" rtlCol="0" anchor="ctr">
            <a:noAutofit/>
          </a:bodyPr>
          <a:lstStyle/>
          <a:p>
            <a:r>
              <a:rPr lang="en-US"/>
              <a:t>Click to edit Master title style</a:t>
            </a:r>
          </a:p>
        </p:txBody>
      </p:sp>
      <p:pic>
        <p:nvPicPr>
          <p:cNvPr id="4" name="Graphic 3">
            <a:extLst>
              <a:ext uri="{FF2B5EF4-FFF2-40B4-BE49-F238E27FC236}">
                <a16:creationId xmlns:a16="http://schemas.microsoft.com/office/drawing/2014/main" id="{C11006F3-38EE-4336-BAED-9B3553E44C2F}"/>
              </a:ext>
            </a:extLst>
          </p:cNvPr>
          <p:cNvPicPr>
            <a:picLocks noChangeAspect="1"/>
          </p:cNvPicPr>
          <p:nvPr userDrawn="1"/>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00878" y="6230480"/>
            <a:ext cx="1422331" cy="251740"/>
          </a:xfrm>
          <a:prstGeom prst="rect">
            <a:avLst/>
          </a:prstGeom>
        </p:spPr>
      </p:pic>
    </p:spTree>
    <p:extLst>
      <p:ext uri="{BB962C8B-B14F-4D97-AF65-F5344CB8AC3E}">
        <p14:creationId xmlns:p14="http://schemas.microsoft.com/office/powerpoint/2010/main" val="179241473"/>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90" r:id="rId14"/>
  </p:sldLayoutIdLst>
  <p:hf sldNum="0" hdr="0" ftr="0" dt="0"/>
  <p:txStyles>
    <p:titleStyle>
      <a:lvl1pPr algn="l" defTabSz="914400" rtl="0" eaLnBrk="1" latinLnBrk="0" hangingPunct="1">
        <a:lnSpc>
          <a:spcPct val="90000"/>
        </a:lnSpc>
        <a:spcBef>
          <a:spcPct val="0"/>
        </a:spcBef>
        <a:buNone/>
        <a:defRPr sz="4000" kern="1200" cap="all" baseline="0">
          <a:solidFill>
            <a:schemeClr val="accent1">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duotone>
              <a:schemeClr val="accent1">
                <a:shade val="45000"/>
                <a:satMod val="135000"/>
              </a:schemeClr>
              <a:prstClr val="white"/>
            </a:duotone>
            <a:extLst>
              <a:ext uri="{96DAC541-7B7A-43D3-8B79-37D633B846F1}">
                <asvg:svgBlip xmlns:asvg="http://schemas.microsoft.com/office/drawing/2016/SVG/main" r:embed="rId16"/>
              </a:ext>
            </a:extLst>
          </a:blip>
          <a:srcRect/>
          <a:stretch>
            <a:fillRect/>
          </a:stretch>
        </a:blipFill>
        <a:effectLst/>
      </p:bgPr>
    </p:bg>
    <p:spTree>
      <p:nvGrpSpPr>
        <p:cNvPr id="1" name=""/>
        <p:cNvGrpSpPr/>
        <p:nvPr/>
      </p:nvGrpSpPr>
      <p:grpSpPr>
        <a:xfrm>
          <a:off x="0" y="0"/>
          <a:ext cx="0" cy="0"/>
          <a:chOff x="0" y="0"/>
          <a:chExt cx="0" cy="0"/>
        </a:xfrm>
      </p:grpSpPr>
      <p:sp>
        <p:nvSpPr>
          <p:cNvPr id="33" name="Footer Placeholder 32">
            <a:extLst>
              <a:ext uri="{FF2B5EF4-FFF2-40B4-BE49-F238E27FC236}">
                <a16:creationId xmlns:a16="http://schemas.microsoft.com/office/drawing/2014/main" id="{B3ACA2C8-D19D-443B-86B2-C5A1F5A183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solidFill>
                  <a:srgbClr val="042E60">
                    <a:tint val="75000"/>
                  </a:srgbClr>
                </a:solidFill>
              </a:rPr>
              <a:t>REPORTING DASHBOARDS</a:t>
            </a:r>
          </a:p>
        </p:txBody>
      </p:sp>
      <p:sp>
        <p:nvSpPr>
          <p:cNvPr id="34" name="Title Placeholder 33">
            <a:extLst>
              <a:ext uri="{FF2B5EF4-FFF2-40B4-BE49-F238E27FC236}">
                <a16:creationId xmlns:a16="http://schemas.microsoft.com/office/drawing/2014/main" id="{23151277-5207-4EC2-8E9D-E1494882486E}"/>
              </a:ext>
            </a:extLst>
          </p:cNvPr>
          <p:cNvSpPr>
            <a:spLocks noGrp="1"/>
          </p:cNvSpPr>
          <p:nvPr>
            <p:ph type="title"/>
          </p:nvPr>
        </p:nvSpPr>
        <p:spPr>
          <a:xfrm>
            <a:off x="400878" y="0"/>
            <a:ext cx="10515600" cy="1325563"/>
          </a:xfrm>
          <a:prstGeom prst="rect">
            <a:avLst/>
          </a:prstGeom>
        </p:spPr>
        <p:txBody>
          <a:bodyPr vert="horz" lIns="91440" tIns="45720" rIns="91440" bIns="45720" rtlCol="0" anchor="ctr">
            <a:noAutofit/>
          </a:bodyPr>
          <a:lstStyle/>
          <a:p>
            <a:r>
              <a:rPr lang="en-US"/>
              <a:t>Click to edit Master title style</a:t>
            </a:r>
          </a:p>
        </p:txBody>
      </p:sp>
      <p:pic>
        <p:nvPicPr>
          <p:cNvPr id="4" name="Graphic 3">
            <a:extLst>
              <a:ext uri="{FF2B5EF4-FFF2-40B4-BE49-F238E27FC236}">
                <a16:creationId xmlns:a16="http://schemas.microsoft.com/office/drawing/2014/main" id="{4225D952-661D-480D-8C53-1009F908DF91}"/>
              </a:ext>
            </a:extLst>
          </p:cNvPr>
          <p:cNvPicPr>
            <a:picLocks noChangeAspect="1"/>
          </p:cNvPicPr>
          <p:nvPr userDrawn="1"/>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00878" y="6230480"/>
            <a:ext cx="1422331" cy="251740"/>
          </a:xfrm>
          <a:prstGeom prst="rect">
            <a:avLst/>
          </a:prstGeom>
        </p:spPr>
      </p:pic>
    </p:spTree>
    <p:extLst>
      <p:ext uri="{BB962C8B-B14F-4D97-AF65-F5344CB8AC3E}">
        <p14:creationId xmlns:p14="http://schemas.microsoft.com/office/powerpoint/2010/main" val="299974966"/>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 id="2147483833" r:id="rId13"/>
  </p:sldLayoutIdLst>
  <p:hf sldNum="0" hdr="0" ftr="0" dt="0"/>
  <p:txStyles>
    <p:titleStyle>
      <a:lvl1pPr algn="l" defTabSz="914400" rtl="0" eaLnBrk="1" latinLnBrk="0" hangingPunct="1">
        <a:lnSpc>
          <a:spcPct val="90000"/>
        </a:lnSpc>
        <a:spcBef>
          <a:spcPct val="0"/>
        </a:spcBef>
        <a:buNone/>
        <a:defRPr sz="4000" kern="1200" cap="all" baseline="0">
          <a:solidFill>
            <a:schemeClr val="accent1">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duotone>
              <a:schemeClr val="accent1">
                <a:shade val="45000"/>
                <a:satMod val="135000"/>
              </a:schemeClr>
              <a:prstClr val="white"/>
            </a:duotone>
            <a:extLst>
              <a:ext uri="{96DAC541-7B7A-43D3-8B79-37D633B846F1}">
                <asvg:svgBlip xmlns:asvg="http://schemas.microsoft.com/office/drawing/2016/SVG/main" r:embed="rId17"/>
              </a:ext>
            </a:extLst>
          </a:blip>
          <a:srcRect/>
          <a:stretch>
            <a:fillRect/>
          </a:stretch>
        </a:blipFill>
        <a:effectLst/>
      </p:bgPr>
    </p:bg>
    <p:spTree>
      <p:nvGrpSpPr>
        <p:cNvPr id="1" name=""/>
        <p:cNvGrpSpPr/>
        <p:nvPr/>
      </p:nvGrpSpPr>
      <p:grpSpPr>
        <a:xfrm>
          <a:off x="0" y="0"/>
          <a:ext cx="0" cy="0"/>
          <a:chOff x="0" y="0"/>
          <a:chExt cx="0" cy="0"/>
        </a:xfrm>
      </p:grpSpPr>
      <p:sp>
        <p:nvSpPr>
          <p:cNvPr id="33" name="Footer Placeholder 32">
            <a:extLst>
              <a:ext uri="{FF2B5EF4-FFF2-40B4-BE49-F238E27FC236}">
                <a16:creationId xmlns:a16="http://schemas.microsoft.com/office/drawing/2014/main" id="{B3ACA2C8-D19D-443B-86B2-C5A1F5A183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solidFill>
                  <a:srgbClr val="042E60">
                    <a:tint val="75000"/>
                  </a:srgbClr>
                </a:solidFill>
              </a:rPr>
              <a:t>REPORTING DASHBOARDS</a:t>
            </a:r>
          </a:p>
        </p:txBody>
      </p:sp>
      <p:sp>
        <p:nvSpPr>
          <p:cNvPr id="34" name="Title Placeholder 33">
            <a:extLst>
              <a:ext uri="{FF2B5EF4-FFF2-40B4-BE49-F238E27FC236}">
                <a16:creationId xmlns:a16="http://schemas.microsoft.com/office/drawing/2014/main" id="{23151277-5207-4EC2-8E9D-E1494882486E}"/>
              </a:ext>
            </a:extLst>
          </p:cNvPr>
          <p:cNvSpPr>
            <a:spLocks noGrp="1"/>
          </p:cNvSpPr>
          <p:nvPr>
            <p:ph type="title"/>
          </p:nvPr>
        </p:nvSpPr>
        <p:spPr>
          <a:xfrm>
            <a:off x="400878" y="0"/>
            <a:ext cx="10515600" cy="1325563"/>
          </a:xfrm>
          <a:prstGeom prst="rect">
            <a:avLst/>
          </a:prstGeom>
        </p:spPr>
        <p:txBody>
          <a:bodyPr vert="horz" lIns="91440" tIns="45720" rIns="91440" bIns="45720" rtlCol="0" anchor="ctr">
            <a:noAutofit/>
          </a:bodyPr>
          <a:lstStyle/>
          <a:p>
            <a:r>
              <a:rPr lang="en-US"/>
              <a:t>Click to edit Master title style</a:t>
            </a:r>
          </a:p>
        </p:txBody>
      </p:sp>
      <p:pic>
        <p:nvPicPr>
          <p:cNvPr id="4" name="Graphic 3">
            <a:extLst>
              <a:ext uri="{FF2B5EF4-FFF2-40B4-BE49-F238E27FC236}">
                <a16:creationId xmlns:a16="http://schemas.microsoft.com/office/drawing/2014/main" id="{4225D952-661D-480D-8C53-1009F908DF91}"/>
              </a:ext>
            </a:extLst>
          </p:cNvPr>
          <p:cNvPicPr>
            <a:picLocks noChangeAspect="1"/>
          </p:cNvPicPr>
          <p:nvPr userDrawn="1"/>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00878" y="6230480"/>
            <a:ext cx="1422331" cy="251740"/>
          </a:xfrm>
          <a:prstGeom prst="rect">
            <a:avLst/>
          </a:prstGeom>
        </p:spPr>
      </p:pic>
    </p:spTree>
    <p:extLst>
      <p:ext uri="{BB962C8B-B14F-4D97-AF65-F5344CB8AC3E}">
        <p14:creationId xmlns:p14="http://schemas.microsoft.com/office/powerpoint/2010/main" val="1708839263"/>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8" r:id="rId12"/>
    <p:sldLayoutId id="2147483859" r:id="rId13"/>
    <p:sldLayoutId id="2147483860" r:id="rId14"/>
  </p:sldLayoutIdLst>
  <p:hf sldNum="0" hdr="0" ftr="0" dt="0"/>
  <p:txStyles>
    <p:titleStyle>
      <a:lvl1pPr algn="l" defTabSz="914400" rtl="0" eaLnBrk="1" latinLnBrk="0" hangingPunct="1">
        <a:lnSpc>
          <a:spcPct val="90000"/>
        </a:lnSpc>
        <a:spcBef>
          <a:spcPct val="0"/>
        </a:spcBef>
        <a:buNone/>
        <a:defRPr sz="4000" kern="1200" cap="all" baseline="0">
          <a:solidFill>
            <a:schemeClr val="accent1">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duotone>
              <a:schemeClr val="accent1">
                <a:shade val="45000"/>
                <a:satMod val="135000"/>
              </a:schemeClr>
              <a:prstClr val="white"/>
            </a:duotone>
            <a:extLst>
              <a:ext uri="{96DAC541-7B7A-43D3-8B79-37D633B846F1}">
                <asvg:svgBlip xmlns:asvg="http://schemas.microsoft.com/office/drawing/2016/SVG/main" r:embed="rId16"/>
              </a:ext>
            </a:extLst>
          </a:blip>
          <a:srcRect/>
          <a:stretch>
            <a:fillRect/>
          </a:stretch>
        </a:blipFill>
        <a:effectLst/>
      </p:bgPr>
    </p:bg>
    <p:spTree>
      <p:nvGrpSpPr>
        <p:cNvPr id="1" name=""/>
        <p:cNvGrpSpPr/>
        <p:nvPr/>
      </p:nvGrpSpPr>
      <p:grpSpPr>
        <a:xfrm>
          <a:off x="0" y="0"/>
          <a:ext cx="0" cy="0"/>
          <a:chOff x="0" y="0"/>
          <a:chExt cx="0" cy="0"/>
        </a:xfrm>
      </p:grpSpPr>
      <p:sp>
        <p:nvSpPr>
          <p:cNvPr id="33" name="Footer Placeholder 32">
            <a:extLst>
              <a:ext uri="{FF2B5EF4-FFF2-40B4-BE49-F238E27FC236}">
                <a16:creationId xmlns:a16="http://schemas.microsoft.com/office/drawing/2014/main" id="{B3ACA2C8-D19D-443B-86B2-C5A1F5A183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solidFill>
                  <a:srgbClr val="042E60">
                    <a:tint val="75000"/>
                  </a:srgbClr>
                </a:solidFill>
              </a:rPr>
              <a:t>REPORTING DASHBOARDS</a:t>
            </a:r>
          </a:p>
        </p:txBody>
      </p:sp>
      <p:sp>
        <p:nvSpPr>
          <p:cNvPr id="34" name="Title Placeholder 33">
            <a:extLst>
              <a:ext uri="{FF2B5EF4-FFF2-40B4-BE49-F238E27FC236}">
                <a16:creationId xmlns:a16="http://schemas.microsoft.com/office/drawing/2014/main" id="{23151277-5207-4EC2-8E9D-E1494882486E}"/>
              </a:ext>
            </a:extLst>
          </p:cNvPr>
          <p:cNvSpPr>
            <a:spLocks noGrp="1"/>
          </p:cNvSpPr>
          <p:nvPr>
            <p:ph type="title"/>
          </p:nvPr>
        </p:nvSpPr>
        <p:spPr>
          <a:xfrm>
            <a:off x="400878" y="0"/>
            <a:ext cx="10515600" cy="1325563"/>
          </a:xfrm>
          <a:prstGeom prst="rect">
            <a:avLst/>
          </a:prstGeom>
        </p:spPr>
        <p:txBody>
          <a:bodyPr vert="horz" lIns="91440" tIns="45720" rIns="91440" bIns="45720" rtlCol="0" anchor="ctr">
            <a:noAutofit/>
          </a:bodyPr>
          <a:lstStyle/>
          <a:p>
            <a:r>
              <a:rPr lang="en-US"/>
              <a:t>Click to edit Master title style</a:t>
            </a:r>
          </a:p>
        </p:txBody>
      </p:sp>
      <p:pic>
        <p:nvPicPr>
          <p:cNvPr id="4" name="Graphic 3">
            <a:extLst>
              <a:ext uri="{FF2B5EF4-FFF2-40B4-BE49-F238E27FC236}">
                <a16:creationId xmlns:a16="http://schemas.microsoft.com/office/drawing/2014/main" id="{4225D952-661D-480D-8C53-1009F908DF91}"/>
              </a:ext>
            </a:extLst>
          </p:cNvPr>
          <p:cNvPicPr>
            <a:picLocks noChangeAspect="1"/>
          </p:cNvPicPr>
          <p:nvPr userDrawn="1"/>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00878" y="6230480"/>
            <a:ext cx="1422331" cy="251740"/>
          </a:xfrm>
          <a:prstGeom prst="rect">
            <a:avLst/>
          </a:prstGeom>
        </p:spPr>
      </p:pic>
    </p:spTree>
    <p:extLst>
      <p:ext uri="{BB962C8B-B14F-4D97-AF65-F5344CB8AC3E}">
        <p14:creationId xmlns:p14="http://schemas.microsoft.com/office/powerpoint/2010/main" val="4044287490"/>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 id="2147483873" r:id="rId12"/>
    <p:sldLayoutId id="2147483874" r:id="rId13"/>
  </p:sldLayoutIdLst>
  <p:hf sldNum="0" hdr="0" ftr="0" dt="0"/>
  <p:txStyles>
    <p:titleStyle>
      <a:lvl1pPr algn="l" defTabSz="914400" rtl="0" eaLnBrk="1" latinLnBrk="0" hangingPunct="1">
        <a:lnSpc>
          <a:spcPct val="90000"/>
        </a:lnSpc>
        <a:spcBef>
          <a:spcPct val="0"/>
        </a:spcBef>
        <a:buNone/>
        <a:defRPr sz="4000" kern="1200" cap="all" baseline="0">
          <a:solidFill>
            <a:schemeClr val="accent1">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duotone>
              <a:schemeClr val="accent1">
                <a:shade val="45000"/>
                <a:satMod val="135000"/>
              </a:schemeClr>
              <a:prstClr val="white"/>
            </a:duotone>
            <a:extLst>
              <a:ext uri="{96DAC541-7B7A-43D3-8B79-37D633B846F1}">
                <asvg:svgBlip xmlns:asvg="http://schemas.microsoft.com/office/drawing/2016/SVG/main" r:embed="rId16"/>
              </a:ext>
            </a:extLst>
          </a:blip>
          <a:srcRect/>
          <a:stretch>
            <a:fillRect/>
          </a:stretch>
        </a:blipFill>
        <a:effectLst/>
      </p:bgPr>
    </p:bg>
    <p:spTree>
      <p:nvGrpSpPr>
        <p:cNvPr id="1" name=""/>
        <p:cNvGrpSpPr/>
        <p:nvPr/>
      </p:nvGrpSpPr>
      <p:grpSpPr>
        <a:xfrm>
          <a:off x="0" y="0"/>
          <a:ext cx="0" cy="0"/>
          <a:chOff x="0" y="0"/>
          <a:chExt cx="0" cy="0"/>
        </a:xfrm>
      </p:grpSpPr>
      <p:sp>
        <p:nvSpPr>
          <p:cNvPr id="33" name="Footer Placeholder 32">
            <a:extLst>
              <a:ext uri="{FF2B5EF4-FFF2-40B4-BE49-F238E27FC236}">
                <a16:creationId xmlns:a16="http://schemas.microsoft.com/office/drawing/2014/main" id="{B3ACA2C8-D19D-443B-86B2-C5A1F5A183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solidFill>
                  <a:srgbClr val="042E60">
                    <a:tint val="75000"/>
                  </a:srgbClr>
                </a:solidFill>
              </a:rPr>
              <a:t>REPORTING DASHBOARDS</a:t>
            </a:r>
          </a:p>
        </p:txBody>
      </p:sp>
      <p:sp>
        <p:nvSpPr>
          <p:cNvPr id="34" name="Title Placeholder 33">
            <a:extLst>
              <a:ext uri="{FF2B5EF4-FFF2-40B4-BE49-F238E27FC236}">
                <a16:creationId xmlns:a16="http://schemas.microsoft.com/office/drawing/2014/main" id="{23151277-5207-4EC2-8E9D-E1494882486E}"/>
              </a:ext>
            </a:extLst>
          </p:cNvPr>
          <p:cNvSpPr>
            <a:spLocks noGrp="1"/>
          </p:cNvSpPr>
          <p:nvPr>
            <p:ph type="title"/>
          </p:nvPr>
        </p:nvSpPr>
        <p:spPr>
          <a:xfrm>
            <a:off x="400878" y="0"/>
            <a:ext cx="10515600" cy="1325563"/>
          </a:xfrm>
          <a:prstGeom prst="rect">
            <a:avLst/>
          </a:prstGeom>
        </p:spPr>
        <p:txBody>
          <a:bodyPr vert="horz" lIns="91440" tIns="45720" rIns="91440" bIns="45720" rtlCol="0" anchor="ctr">
            <a:noAutofit/>
          </a:bodyPr>
          <a:lstStyle/>
          <a:p>
            <a:r>
              <a:rPr lang="en-US"/>
              <a:t>Click to edit Master title style</a:t>
            </a:r>
          </a:p>
        </p:txBody>
      </p:sp>
      <p:pic>
        <p:nvPicPr>
          <p:cNvPr id="4" name="Graphic 3">
            <a:extLst>
              <a:ext uri="{FF2B5EF4-FFF2-40B4-BE49-F238E27FC236}">
                <a16:creationId xmlns:a16="http://schemas.microsoft.com/office/drawing/2014/main" id="{4225D952-661D-480D-8C53-1009F908DF91}"/>
              </a:ext>
            </a:extLst>
          </p:cNvPr>
          <p:cNvPicPr>
            <a:picLocks noChangeAspect="1"/>
          </p:cNvPicPr>
          <p:nvPr userDrawn="1"/>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00878" y="6230480"/>
            <a:ext cx="1422331" cy="251740"/>
          </a:xfrm>
          <a:prstGeom prst="rect">
            <a:avLst/>
          </a:prstGeom>
        </p:spPr>
      </p:pic>
    </p:spTree>
    <p:extLst>
      <p:ext uri="{BB962C8B-B14F-4D97-AF65-F5344CB8AC3E}">
        <p14:creationId xmlns:p14="http://schemas.microsoft.com/office/powerpoint/2010/main" val="3162198571"/>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 id="2147483889" r:id="rId13"/>
  </p:sldLayoutIdLst>
  <p:hf sldNum="0" hdr="0" ftr="0" dt="0"/>
  <p:txStyles>
    <p:titleStyle>
      <a:lvl1pPr algn="l" defTabSz="914400" rtl="0" eaLnBrk="1" latinLnBrk="0" hangingPunct="1">
        <a:lnSpc>
          <a:spcPct val="90000"/>
        </a:lnSpc>
        <a:spcBef>
          <a:spcPct val="0"/>
        </a:spcBef>
        <a:buNone/>
        <a:defRPr sz="4000" kern="1200" cap="all" baseline="0">
          <a:solidFill>
            <a:schemeClr val="accent1">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1.sv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12.png"/><Relationship Id="rId2" Type="http://schemas.microsoft.com/office/2007/relationships/media" Target="../media/media10.m4a"/><Relationship Id="rId1" Type="http://schemas.openxmlformats.org/officeDocument/2006/relationships/tags" Target="../tags/tag4.xml"/><Relationship Id="rId6" Type="http://schemas.openxmlformats.org/officeDocument/2006/relationships/image" Target="../media/image26.png"/><Relationship Id="rId5" Type="http://schemas.openxmlformats.org/officeDocument/2006/relationships/notesSlide" Target="../notesSlides/notesSlide10.xml"/><Relationship Id="rId4"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12.png"/><Relationship Id="rId2" Type="http://schemas.microsoft.com/office/2007/relationships/media" Target="../media/media11.m4a"/><Relationship Id="rId1" Type="http://schemas.openxmlformats.org/officeDocument/2006/relationships/tags" Target="../tags/tag5.xml"/><Relationship Id="rId6" Type="http://schemas.openxmlformats.org/officeDocument/2006/relationships/image" Target="../media/image27.png"/><Relationship Id="rId5" Type="http://schemas.openxmlformats.org/officeDocument/2006/relationships/notesSlide" Target="../notesSlides/notesSlide11.xml"/><Relationship Id="rId4"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7" Type="http://schemas.openxmlformats.org/officeDocument/2006/relationships/image" Target="../media/image12.png"/><Relationship Id="rId2" Type="http://schemas.microsoft.com/office/2007/relationships/media" Target="../media/media12.m4a"/><Relationship Id="rId1" Type="http://schemas.openxmlformats.org/officeDocument/2006/relationships/tags" Target="../tags/tag6.xml"/><Relationship Id="rId6" Type="http://schemas.openxmlformats.org/officeDocument/2006/relationships/image" Target="../media/image28.png"/><Relationship Id="rId5" Type="http://schemas.openxmlformats.org/officeDocument/2006/relationships/notesSlide" Target="../notesSlides/notesSlide12.xml"/><Relationship Id="rId4"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7" Type="http://schemas.openxmlformats.org/officeDocument/2006/relationships/image" Target="../media/image12.png"/><Relationship Id="rId2" Type="http://schemas.microsoft.com/office/2007/relationships/media" Target="../media/media13.m4a"/><Relationship Id="rId1" Type="http://schemas.openxmlformats.org/officeDocument/2006/relationships/tags" Target="../tags/tag7.xml"/><Relationship Id="rId6" Type="http://schemas.openxmlformats.org/officeDocument/2006/relationships/image" Target="../media/image29.png"/><Relationship Id="rId5" Type="http://schemas.openxmlformats.org/officeDocument/2006/relationships/notesSlide" Target="../notesSlides/notesSlide13.xml"/><Relationship Id="rId4"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14.m4a"/><Relationship Id="rId7" Type="http://schemas.openxmlformats.org/officeDocument/2006/relationships/image" Target="../media/image31.png"/><Relationship Id="rId2" Type="http://schemas.microsoft.com/office/2007/relationships/media" Target="../media/media14.m4a"/><Relationship Id="rId1" Type="http://schemas.openxmlformats.org/officeDocument/2006/relationships/tags" Target="../tags/tag8.xml"/><Relationship Id="rId6" Type="http://schemas.openxmlformats.org/officeDocument/2006/relationships/image" Target="../media/image30.png"/><Relationship Id="rId5" Type="http://schemas.openxmlformats.org/officeDocument/2006/relationships/notesSlide" Target="../notesSlides/notesSlide14.xml"/><Relationship Id="rId4"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7" Type="http://schemas.openxmlformats.org/officeDocument/2006/relationships/image" Target="../media/image12.png"/><Relationship Id="rId2" Type="http://schemas.microsoft.com/office/2007/relationships/media" Target="../media/media15.m4a"/><Relationship Id="rId1" Type="http://schemas.openxmlformats.org/officeDocument/2006/relationships/tags" Target="../tags/tag9.xml"/><Relationship Id="rId6" Type="http://schemas.openxmlformats.org/officeDocument/2006/relationships/image" Target="../media/image32.png"/><Relationship Id="rId5" Type="http://schemas.openxmlformats.org/officeDocument/2006/relationships/notesSlide" Target="../notesSlides/notesSlide15.xml"/><Relationship Id="rId4"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7" Type="http://schemas.openxmlformats.org/officeDocument/2006/relationships/image" Target="../media/image12.png"/><Relationship Id="rId2" Type="http://schemas.microsoft.com/office/2007/relationships/media" Target="../media/media16.m4a"/><Relationship Id="rId1" Type="http://schemas.openxmlformats.org/officeDocument/2006/relationships/tags" Target="../tags/tag10.xml"/><Relationship Id="rId6" Type="http://schemas.openxmlformats.org/officeDocument/2006/relationships/image" Target="../media/image33.png"/><Relationship Id="rId5" Type="http://schemas.openxmlformats.org/officeDocument/2006/relationships/notesSlide" Target="../notesSlides/notesSlide16.xml"/><Relationship Id="rId4"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7" Type="http://schemas.openxmlformats.org/officeDocument/2006/relationships/image" Target="../media/image12.png"/><Relationship Id="rId2" Type="http://schemas.microsoft.com/office/2007/relationships/media" Target="../media/media17.m4a"/><Relationship Id="rId1" Type="http://schemas.openxmlformats.org/officeDocument/2006/relationships/tags" Target="../tags/tag11.xml"/><Relationship Id="rId6" Type="http://schemas.openxmlformats.org/officeDocument/2006/relationships/image" Target="../media/image33.png"/><Relationship Id="rId5" Type="http://schemas.openxmlformats.org/officeDocument/2006/relationships/notesSlide" Target="../notesSlides/notesSlide17.xml"/><Relationship Id="rId4"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7" Type="http://schemas.openxmlformats.org/officeDocument/2006/relationships/image" Target="../media/image12.png"/><Relationship Id="rId2" Type="http://schemas.microsoft.com/office/2007/relationships/media" Target="../media/media18.m4a"/><Relationship Id="rId1" Type="http://schemas.openxmlformats.org/officeDocument/2006/relationships/tags" Target="../tags/tag12.xml"/><Relationship Id="rId6" Type="http://schemas.openxmlformats.org/officeDocument/2006/relationships/image" Target="../media/image33.png"/><Relationship Id="rId5" Type="http://schemas.openxmlformats.org/officeDocument/2006/relationships/notesSlide" Target="../notesSlides/notesSlide18.xml"/><Relationship Id="rId4"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9.xml"/><Relationship Id="rId7" Type="http://schemas.openxmlformats.org/officeDocument/2006/relationships/image" Target="../media/image12.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4.png"/><Relationship Id="rId5" Type="http://schemas.openxmlformats.org/officeDocument/2006/relationships/hyperlink" Target="https://az-support.mypearsonsupport.com/aspire/" TargetMode="External"/><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12.png"/><Relationship Id="rId3" Type="http://schemas.openxmlformats.org/officeDocument/2006/relationships/slideLayout" Target="../slideLayouts/slideLayout4.xml"/><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notesSlide" Target="../notesSlides/notesSlide2.xml"/><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6.xml"/><Relationship Id="rId7" Type="http://schemas.openxmlformats.org/officeDocument/2006/relationships/image" Target="../media/image12.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2.png"/><Relationship Id="rId5" Type="http://schemas.openxmlformats.org/officeDocument/2006/relationships/image" Target="../media/image2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slideLayout" Target="../slideLayouts/slideLayout14.xml"/><Relationship Id="rId7" Type="http://schemas.openxmlformats.org/officeDocument/2006/relationships/image" Target="../media/image19.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notesSlide" Target="../notesSlides/notesSlide5.xml"/><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12.png"/><Relationship Id="rId2" Type="http://schemas.microsoft.com/office/2007/relationships/media" Target="../media/media7.m4a"/><Relationship Id="rId1" Type="http://schemas.openxmlformats.org/officeDocument/2006/relationships/tags" Target="../tags/tag1.xml"/><Relationship Id="rId6" Type="http://schemas.openxmlformats.org/officeDocument/2006/relationships/image" Target="../media/image24.png"/><Relationship Id="rId5" Type="http://schemas.openxmlformats.org/officeDocument/2006/relationships/notesSlide" Target="../notesSlides/notesSlide7.xml"/><Relationship Id="rId4"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12.png"/><Relationship Id="rId2" Type="http://schemas.microsoft.com/office/2007/relationships/media" Target="../media/media8.m4a"/><Relationship Id="rId1" Type="http://schemas.openxmlformats.org/officeDocument/2006/relationships/tags" Target="../tags/tag2.xml"/><Relationship Id="rId6" Type="http://schemas.openxmlformats.org/officeDocument/2006/relationships/image" Target="../media/image25.png"/><Relationship Id="rId5" Type="http://schemas.openxmlformats.org/officeDocument/2006/relationships/notesSlide" Target="../notesSlides/notesSlide8.xml"/><Relationship Id="rId4"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12.png"/><Relationship Id="rId2" Type="http://schemas.microsoft.com/office/2007/relationships/media" Target="../media/media9.m4a"/><Relationship Id="rId1" Type="http://schemas.openxmlformats.org/officeDocument/2006/relationships/tags" Target="../tags/tag3.xml"/><Relationship Id="rId6" Type="http://schemas.openxmlformats.org/officeDocument/2006/relationships/image" Target="../media/image25.png"/><Relationship Id="rId5" Type="http://schemas.openxmlformats.org/officeDocument/2006/relationships/notesSlide" Target="../notesSlides/notesSlide9.xml"/><Relationship Id="rId4"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5B1FB-CEC1-44EB-9AA6-D82DB8F31600}"/>
              </a:ext>
            </a:extLst>
          </p:cNvPr>
          <p:cNvSpPr>
            <a:spLocks noGrp="1"/>
          </p:cNvSpPr>
          <p:nvPr>
            <p:ph type="ctrTitle"/>
          </p:nvPr>
        </p:nvSpPr>
        <p:spPr/>
        <p:txBody>
          <a:bodyPr/>
          <a:lstStyle/>
          <a:p>
            <a:r>
              <a:rPr lang="en-US" sz="6600" dirty="0"/>
              <a:t>ACT</a:t>
            </a:r>
            <a:r>
              <a:rPr lang="en-US" sz="6600" baseline="30000" dirty="0"/>
              <a:t>®</a:t>
            </a:r>
            <a:r>
              <a:rPr lang="en-US" sz="6600" dirty="0"/>
              <a:t> Aspire</a:t>
            </a:r>
            <a:r>
              <a:rPr lang="en-US" sz="6600" baseline="30000" dirty="0"/>
              <a:t>®</a:t>
            </a:r>
            <a:endParaRPr lang="en-US" sz="6600" dirty="0"/>
          </a:p>
        </p:txBody>
      </p:sp>
      <p:sp>
        <p:nvSpPr>
          <p:cNvPr id="3" name="Subtitle 2">
            <a:extLst>
              <a:ext uri="{FF2B5EF4-FFF2-40B4-BE49-F238E27FC236}">
                <a16:creationId xmlns:a16="http://schemas.microsoft.com/office/drawing/2014/main" id="{9F3FCB38-8A6C-418F-8322-5C2C3DDADECB}"/>
              </a:ext>
            </a:extLst>
          </p:cNvPr>
          <p:cNvSpPr>
            <a:spLocks noGrp="1"/>
          </p:cNvSpPr>
          <p:nvPr>
            <p:ph type="subTitle" idx="1"/>
          </p:nvPr>
        </p:nvSpPr>
        <p:spPr/>
        <p:txBody>
          <a:bodyPr/>
          <a:lstStyle/>
          <a:p>
            <a:r>
              <a:rPr lang="en-US" sz="4000" dirty="0"/>
              <a:t>Creating Reporting Groups in </a:t>
            </a:r>
            <a:r>
              <a:rPr lang="en-US" sz="4000" dirty="0" err="1"/>
              <a:t>PearsonAccess</a:t>
            </a:r>
            <a:r>
              <a:rPr lang="en-US" sz="4000" baseline="30000" dirty="0" err="1"/>
              <a:t>next</a:t>
            </a:r>
            <a:endParaRPr lang="en-US" sz="4000" baseline="30000" dirty="0"/>
          </a:p>
        </p:txBody>
      </p:sp>
      <p:sp>
        <p:nvSpPr>
          <p:cNvPr id="6" name="Oval 5">
            <a:extLst>
              <a:ext uri="{FF2B5EF4-FFF2-40B4-BE49-F238E27FC236}">
                <a16:creationId xmlns:a16="http://schemas.microsoft.com/office/drawing/2014/main" id="{F7EF0A1D-851D-4555-A0BB-A88BDF5CE5FC}"/>
              </a:ext>
            </a:extLst>
          </p:cNvPr>
          <p:cNvSpPr/>
          <p:nvPr/>
        </p:nvSpPr>
        <p:spPr>
          <a:xfrm>
            <a:off x="312682" y="914400"/>
            <a:ext cx="3710678" cy="13517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AB9521AB-E493-4337-B636-BD7F2CE32C2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3533" y="1304511"/>
            <a:ext cx="3228975" cy="571500"/>
          </a:xfrm>
          <a:prstGeom prst="rect">
            <a:avLst/>
          </a:prstGeom>
        </p:spPr>
      </p:pic>
      <p:pic>
        <p:nvPicPr>
          <p:cNvPr id="8" name="Audio 7">
            <a:hlinkClick r:id="" action="ppaction://media"/>
            <a:extLst>
              <a:ext uri="{FF2B5EF4-FFF2-40B4-BE49-F238E27FC236}">
                <a16:creationId xmlns:a16="http://schemas.microsoft.com/office/drawing/2014/main" id="{479DB4A1-7AAF-67EE-621F-3A2399A48BB8}"/>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20514532"/>
      </p:ext>
    </p:extLst>
  </p:cSld>
  <p:clrMapOvr>
    <a:masterClrMapping/>
  </p:clrMapOvr>
  <mc:AlternateContent xmlns:mc="http://schemas.openxmlformats.org/markup-compatibility/2006" xmlns:p14="http://schemas.microsoft.com/office/powerpoint/2010/main">
    <mc:Choice Requires="p14">
      <p:transition spd="slow" p14:dur="2000" advTm="8575"/>
    </mc:Choice>
    <mc:Fallback xmlns="">
      <p:transition spd="slow" advTm="85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61F343-42C1-449D-2335-D8FD66D05063}"/>
            </a:ext>
          </a:extLst>
        </p:cNvPr>
        <p:cNvGrpSpPr/>
        <p:nvPr/>
      </p:nvGrpSpPr>
      <p:grpSpPr>
        <a:xfrm>
          <a:off x="0" y="0"/>
          <a:ext cx="0" cy="0"/>
          <a:chOff x="0" y="0"/>
          <a:chExt cx="0" cy="0"/>
        </a:xfrm>
      </p:grpSpPr>
      <p:sp>
        <p:nvSpPr>
          <p:cNvPr id="14" name="Title 13">
            <a:extLst>
              <a:ext uri="{FF2B5EF4-FFF2-40B4-BE49-F238E27FC236}">
                <a16:creationId xmlns:a16="http://schemas.microsoft.com/office/drawing/2014/main" id="{F93E47DB-A847-BC1B-6381-9DACA220BA38}"/>
              </a:ext>
            </a:extLst>
          </p:cNvPr>
          <p:cNvSpPr>
            <a:spLocks noGrp="1"/>
          </p:cNvSpPr>
          <p:nvPr>
            <p:ph type="title"/>
          </p:nvPr>
        </p:nvSpPr>
        <p:spPr/>
        <p:txBody>
          <a:bodyPr/>
          <a:lstStyle/>
          <a:p>
            <a:r>
              <a:rPr lang="en-US" dirty="0"/>
              <a:t>Create reporting groups</a:t>
            </a:r>
          </a:p>
        </p:txBody>
      </p:sp>
      <p:sp>
        <p:nvSpPr>
          <p:cNvPr id="13" name="Text Placeholder 12">
            <a:extLst>
              <a:ext uri="{FF2B5EF4-FFF2-40B4-BE49-F238E27FC236}">
                <a16:creationId xmlns:a16="http://schemas.microsoft.com/office/drawing/2014/main" id="{DE0506F8-8743-6C54-8A3F-D095069CD5E8}"/>
              </a:ext>
            </a:extLst>
          </p:cNvPr>
          <p:cNvSpPr>
            <a:spLocks noGrp="1"/>
          </p:cNvSpPr>
          <p:nvPr>
            <p:ph type="body" sz="quarter" idx="15"/>
          </p:nvPr>
        </p:nvSpPr>
        <p:spPr>
          <a:xfrm>
            <a:off x="1653542" y="1321026"/>
            <a:ext cx="8792739" cy="360333"/>
          </a:xfrm>
        </p:spPr>
        <p:txBody>
          <a:bodyPr/>
          <a:lstStyle/>
          <a:p>
            <a:pPr marL="0" indent="0">
              <a:buNone/>
            </a:pPr>
            <a:r>
              <a:rPr lang="en-US" dirty="0"/>
              <a:t>Manage Reporting Groups</a:t>
            </a:r>
          </a:p>
        </p:txBody>
      </p:sp>
      <p:pic>
        <p:nvPicPr>
          <p:cNvPr id="3" name="Picture 2">
            <a:extLst>
              <a:ext uri="{FF2B5EF4-FFF2-40B4-BE49-F238E27FC236}">
                <a16:creationId xmlns:a16="http://schemas.microsoft.com/office/drawing/2014/main" id="{ACD90744-D079-5A91-B1F4-7EA877072410}"/>
              </a:ext>
            </a:extLst>
          </p:cNvPr>
          <p:cNvPicPr>
            <a:picLocks noChangeAspect="1"/>
          </p:cNvPicPr>
          <p:nvPr/>
        </p:nvPicPr>
        <p:blipFill>
          <a:blip r:embed="rId6"/>
          <a:stretch>
            <a:fillRect/>
          </a:stretch>
        </p:blipFill>
        <p:spPr>
          <a:xfrm>
            <a:off x="1764792" y="1783080"/>
            <a:ext cx="8625568" cy="4773168"/>
          </a:xfrm>
          <a:prstGeom prst="rect">
            <a:avLst/>
          </a:prstGeom>
        </p:spPr>
      </p:pic>
      <p:pic>
        <p:nvPicPr>
          <p:cNvPr id="9" name="Audio 8">
            <a:hlinkClick r:id="" action="ppaction://media"/>
            <a:extLst>
              <a:ext uri="{FF2B5EF4-FFF2-40B4-BE49-F238E27FC236}">
                <a16:creationId xmlns:a16="http://schemas.microsoft.com/office/drawing/2014/main" id="{9AE06CA6-1096-BCDC-6633-E5AF4CB66578}"/>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377672317"/>
      </p:ext>
    </p:extLst>
  </p:cSld>
  <p:clrMapOvr>
    <a:masterClrMapping/>
  </p:clrMapOvr>
  <mc:AlternateContent xmlns:mc="http://schemas.openxmlformats.org/markup-compatibility/2006" xmlns:p14="http://schemas.microsoft.com/office/powerpoint/2010/main">
    <mc:Choice Requires="p14">
      <p:transition spd="slow" p14:dur="2000" advTm="16778"/>
    </mc:Choice>
    <mc:Fallback xmlns="">
      <p:transition spd="slow" advTm="167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433211-320F-2FA0-98CD-3B3F944F525E}"/>
            </a:ext>
          </a:extLst>
        </p:cNvPr>
        <p:cNvGrpSpPr/>
        <p:nvPr/>
      </p:nvGrpSpPr>
      <p:grpSpPr>
        <a:xfrm>
          <a:off x="0" y="0"/>
          <a:ext cx="0" cy="0"/>
          <a:chOff x="0" y="0"/>
          <a:chExt cx="0" cy="0"/>
        </a:xfrm>
      </p:grpSpPr>
      <p:sp>
        <p:nvSpPr>
          <p:cNvPr id="14" name="Title 13">
            <a:extLst>
              <a:ext uri="{FF2B5EF4-FFF2-40B4-BE49-F238E27FC236}">
                <a16:creationId xmlns:a16="http://schemas.microsoft.com/office/drawing/2014/main" id="{2D1A1C7A-384E-D369-F790-0FD2E78F97FD}"/>
              </a:ext>
            </a:extLst>
          </p:cNvPr>
          <p:cNvSpPr>
            <a:spLocks noGrp="1"/>
          </p:cNvSpPr>
          <p:nvPr>
            <p:ph type="title"/>
          </p:nvPr>
        </p:nvSpPr>
        <p:spPr/>
        <p:txBody>
          <a:bodyPr/>
          <a:lstStyle/>
          <a:p>
            <a:r>
              <a:rPr lang="en-US" dirty="0"/>
              <a:t>Create reporting groups</a:t>
            </a:r>
          </a:p>
        </p:txBody>
      </p:sp>
      <p:sp>
        <p:nvSpPr>
          <p:cNvPr id="13" name="Text Placeholder 12">
            <a:extLst>
              <a:ext uri="{FF2B5EF4-FFF2-40B4-BE49-F238E27FC236}">
                <a16:creationId xmlns:a16="http://schemas.microsoft.com/office/drawing/2014/main" id="{56174BA3-70F3-3AA5-C678-DBAE819A1250}"/>
              </a:ext>
            </a:extLst>
          </p:cNvPr>
          <p:cNvSpPr>
            <a:spLocks noGrp="1"/>
          </p:cNvSpPr>
          <p:nvPr>
            <p:ph type="body" sz="quarter" idx="15"/>
          </p:nvPr>
        </p:nvSpPr>
        <p:spPr>
          <a:xfrm>
            <a:off x="1699630" y="1294522"/>
            <a:ext cx="8792739" cy="360333"/>
          </a:xfrm>
        </p:spPr>
        <p:txBody>
          <a:bodyPr/>
          <a:lstStyle/>
          <a:p>
            <a:pPr marL="0" indent="0">
              <a:buNone/>
            </a:pPr>
            <a:r>
              <a:rPr lang="en-US" dirty="0"/>
              <a:t>Manage Reporting Groups</a:t>
            </a:r>
          </a:p>
        </p:txBody>
      </p:sp>
      <p:pic>
        <p:nvPicPr>
          <p:cNvPr id="4" name="Picture 3">
            <a:extLst>
              <a:ext uri="{FF2B5EF4-FFF2-40B4-BE49-F238E27FC236}">
                <a16:creationId xmlns:a16="http://schemas.microsoft.com/office/drawing/2014/main" id="{843C6B29-2ACF-6846-F04A-B7C09E942838}"/>
              </a:ext>
            </a:extLst>
          </p:cNvPr>
          <p:cNvPicPr>
            <a:picLocks noChangeAspect="1"/>
          </p:cNvPicPr>
          <p:nvPr/>
        </p:nvPicPr>
        <p:blipFill>
          <a:blip r:embed="rId6"/>
          <a:stretch>
            <a:fillRect/>
          </a:stretch>
        </p:blipFill>
        <p:spPr>
          <a:xfrm>
            <a:off x="1764792" y="1783080"/>
            <a:ext cx="8894445" cy="4773168"/>
          </a:xfrm>
          <a:prstGeom prst="rect">
            <a:avLst/>
          </a:prstGeom>
        </p:spPr>
      </p:pic>
      <p:pic>
        <p:nvPicPr>
          <p:cNvPr id="5" name="Audio 4">
            <a:hlinkClick r:id="" action="ppaction://media"/>
            <a:extLst>
              <a:ext uri="{FF2B5EF4-FFF2-40B4-BE49-F238E27FC236}">
                <a16:creationId xmlns:a16="http://schemas.microsoft.com/office/drawing/2014/main" id="{CB419097-9A09-E911-3A8B-3D8F6190D29D}"/>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234739319"/>
      </p:ext>
    </p:extLst>
  </p:cSld>
  <p:clrMapOvr>
    <a:masterClrMapping/>
  </p:clrMapOvr>
  <mc:AlternateContent xmlns:mc="http://schemas.openxmlformats.org/markup-compatibility/2006" xmlns:p14="http://schemas.microsoft.com/office/powerpoint/2010/main">
    <mc:Choice Requires="p14">
      <p:transition spd="slow" p14:dur="2000" advTm="23954"/>
    </mc:Choice>
    <mc:Fallback xmlns="">
      <p:transition spd="slow" advTm="23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E4B1ED-7BF4-7D59-1F6D-4615F34B0A49}"/>
            </a:ext>
          </a:extLst>
        </p:cNvPr>
        <p:cNvGrpSpPr/>
        <p:nvPr/>
      </p:nvGrpSpPr>
      <p:grpSpPr>
        <a:xfrm>
          <a:off x="0" y="0"/>
          <a:ext cx="0" cy="0"/>
          <a:chOff x="0" y="0"/>
          <a:chExt cx="0" cy="0"/>
        </a:xfrm>
      </p:grpSpPr>
      <p:sp>
        <p:nvSpPr>
          <p:cNvPr id="14" name="Title 13">
            <a:extLst>
              <a:ext uri="{FF2B5EF4-FFF2-40B4-BE49-F238E27FC236}">
                <a16:creationId xmlns:a16="http://schemas.microsoft.com/office/drawing/2014/main" id="{48B049DF-8236-7C06-7F7C-586B13FA1FB7}"/>
              </a:ext>
            </a:extLst>
          </p:cNvPr>
          <p:cNvSpPr>
            <a:spLocks noGrp="1"/>
          </p:cNvSpPr>
          <p:nvPr>
            <p:ph type="title"/>
          </p:nvPr>
        </p:nvSpPr>
        <p:spPr/>
        <p:txBody>
          <a:bodyPr/>
          <a:lstStyle/>
          <a:p>
            <a:r>
              <a:rPr lang="en-US" dirty="0"/>
              <a:t>Create reporting groups</a:t>
            </a:r>
          </a:p>
        </p:txBody>
      </p:sp>
      <p:sp>
        <p:nvSpPr>
          <p:cNvPr id="13" name="Text Placeholder 12">
            <a:extLst>
              <a:ext uri="{FF2B5EF4-FFF2-40B4-BE49-F238E27FC236}">
                <a16:creationId xmlns:a16="http://schemas.microsoft.com/office/drawing/2014/main" id="{31F5EE04-8CA5-7989-EF7F-61F15F91B54F}"/>
              </a:ext>
            </a:extLst>
          </p:cNvPr>
          <p:cNvSpPr>
            <a:spLocks noGrp="1"/>
          </p:cNvSpPr>
          <p:nvPr>
            <p:ph type="body" sz="quarter" idx="15"/>
          </p:nvPr>
        </p:nvSpPr>
        <p:spPr>
          <a:xfrm>
            <a:off x="1699630" y="1307775"/>
            <a:ext cx="8792739" cy="360333"/>
          </a:xfrm>
        </p:spPr>
        <p:txBody>
          <a:bodyPr/>
          <a:lstStyle/>
          <a:p>
            <a:pPr marL="0" indent="0">
              <a:buNone/>
            </a:pPr>
            <a:r>
              <a:rPr lang="en-US" dirty="0"/>
              <a:t>Manage Reporting Groups</a:t>
            </a:r>
          </a:p>
        </p:txBody>
      </p:sp>
      <p:pic>
        <p:nvPicPr>
          <p:cNvPr id="3" name="Picture 2">
            <a:extLst>
              <a:ext uri="{FF2B5EF4-FFF2-40B4-BE49-F238E27FC236}">
                <a16:creationId xmlns:a16="http://schemas.microsoft.com/office/drawing/2014/main" id="{DE4349AA-2090-0CEC-6177-01EB622284BE}"/>
              </a:ext>
            </a:extLst>
          </p:cNvPr>
          <p:cNvPicPr>
            <a:picLocks noChangeAspect="1"/>
          </p:cNvPicPr>
          <p:nvPr/>
        </p:nvPicPr>
        <p:blipFill>
          <a:blip r:embed="rId6"/>
          <a:stretch>
            <a:fillRect/>
          </a:stretch>
        </p:blipFill>
        <p:spPr>
          <a:xfrm>
            <a:off x="1764792" y="1783080"/>
            <a:ext cx="7961882" cy="4773168"/>
          </a:xfrm>
          <a:prstGeom prst="rect">
            <a:avLst/>
          </a:prstGeom>
        </p:spPr>
      </p:pic>
      <p:pic>
        <p:nvPicPr>
          <p:cNvPr id="5" name="Audio 4">
            <a:hlinkClick r:id="" action="ppaction://media"/>
            <a:extLst>
              <a:ext uri="{FF2B5EF4-FFF2-40B4-BE49-F238E27FC236}">
                <a16:creationId xmlns:a16="http://schemas.microsoft.com/office/drawing/2014/main" id="{A61EB10D-62A6-752A-E17B-37346CDEA519}"/>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050692590"/>
      </p:ext>
    </p:extLst>
  </p:cSld>
  <p:clrMapOvr>
    <a:masterClrMapping/>
  </p:clrMapOvr>
  <mc:AlternateContent xmlns:mc="http://schemas.openxmlformats.org/markup-compatibility/2006" xmlns:p14="http://schemas.microsoft.com/office/powerpoint/2010/main">
    <mc:Choice Requires="p14">
      <p:transition spd="slow" p14:dur="2000" advTm="31503"/>
    </mc:Choice>
    <mc:Fallback xmlns="">
      <p:transition spd="slow" advTm="315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FEABA-8225-C710-8D54-3DF8C83C4FFA}"/>
            </a:ext>
          </a:extLst>
        </p:cNvPr>
        <p:cNvGrpSpPr/>
        <p:nvPr/>
      </p:nvGrpSpPr>
      <p:grpSpPr>
        <a:xfrm>
          <a:off x="0" y="0"/>
          <a:ext cx="0" cy="0"/>
          <a:chOff x="0" y="0"/>
          <a:chExt cx="0" cy="0"/>
        </a:xfrm>
      </p:grpSpPr>
      <p:sp>
        <p:nvSpPr>
          <p:cNvPr id="14" name="Title 13">
            <a:extLst>
              <a:ext uri="{FF2B5EF4-FFF2-40B4-BE49-F238E27FC236}">
                <a16:creationId xmlns:a16="http://schemas.microsoft.com/office/drawing/2014/main" id="{7014447E-5E4F-29B7-10C5-09AD6F1BD766}"/>
              </a:ext>
            </a:extLst>
          </p:cNvPr>
          <p:cNvSpPr>
            <a:spLocks noGrp="1"/>
          </p:cNvSpPr>
          <p:nvPr>
            <p:ph type="title"/>
          </p:nvPr>
        </p:nvSpPr>
        <p:spPr/>
        <p:txBody>
          <a:bodyPr/>
          <a:lstStyle/>
          <a:p>
            <a:r>
              <a:rPr lang="en-US" dirty="0"/>
              <a:t>Create reporting groups</a:t>
            </a:r>
          </a:p>
        </p:txBody>
      </p:sp>
      <p:sp>
        <p:nvSpPr>
          <p:cNvPr id="13" name="Text Placeholder 12">
            <a:extLst>
              <a:ext uri="{FF2B5EF4-FFF2-40B4-BE49-F238E27FC236}">
                <a16:creationId xmlns:a16="http://schemas.microsoft.com/office/drawing/2014/main" id="{DF9E42D9-65B3-0E9E-F411-79182B7126A7}"/>
              </a:ext>
            </a:extLst>
          </p:cNvPr>
          <p:cNvSpPr>
            <a:spLocks noGrp="1"/>
          </p:cNvSpPr>
          <p:nvPr>
            <p:ph type="body" sz="quarter" idx="15"/>
          </p:nvPr>
        </p:nvSpPr>
        <p:spPr>
          <a:xfrm>
            <a:off x="1699630" y="1322754"/>
            <a:ext cx="8792739" cy="360333"/>
          </a:xfrm>
        </p:spPr>
        <p:txBody>
          <a:bodyPr/>
          <a:lstStyle/>
          <a:p>
            <a:pPr marL="0" indent="0">
              <a:buNone/>
            </a:pPr>
            <a:r>
              <a:rPr lang="en-US" dirty="0"/>
              <a:t>Manage Reporting Groups</a:t>
            </a:r>
          </a:p>
        </p:txBody>
      </p:sp>
      <p:pic>
        <p:nvPicPr>
          <p:cNvPr id="6" name="Picture 5">
            <a:extLst>
              <a:ext uri="{FF2B5EF4-FFF2-40B4-BE49-F238E27FC236}">
                <a16:creationId xmlns:a16="http://schemas.microsoft.com/office/drawing/2014/main" id="{04A1697E-1B52-B1F8-D531-0F0480621A7F}"/>
              </a:ext>
            </a:extLst>
          </p:cNvPr>
          <p:cNvPicPr>
            <a:picLocks noChangeAspect="1"/>
          </p:cNvPicPr>
          <p:nvPr/>
        </p:nvPicPr>
        <p:blipFill>
          <a:blip r:embed="rId6"/>
          <a:stretch>
            <a:fillRect/>
          </a:stretch>
        </p:blipFill>
        <p:spPr>
          <a:xfrm>
            <a:off x="702701" y="2738524"/>
            <a:ext cx="10987938" cy="1645920"/>
          </a:xfrm>
          <a:prstGeom prst="rect">
            <a:avLst/>
          </a:prstGeom>
        </p:spPr>
      </p:pic>
      <p:pic>
        <p:nvPicPr>
          <p:cNvPr id="9" name="Audio 8">
            <a:hlinkClick r:id="" action="ppaction://media"/>
            <a:extLst>
              <a:ext uri="{FF2B5EF4-FFF2-40B4-BE49-F238E27FC236}">
                <a16:creationId xmlns:a16="http://schemas.microsoft.com/office/drawing/2014/main" id="{BC2E246F-01D7-F8A0-457F-B40B2E9D3096}"/>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4161514189"/>
      </p:ext>
    </p:extLst>
  </p:cSld>
  <p:clrMapOvr>
    <a:masterClrMapping/>
  </p:clrMapOvr>
  <mc:AlternateContent xmlns:mc="http://schemas.openxmlformats.org/markup-compatibility/2006" xmlns:p14="http://schemas.microsoft.com/office/powerpoint/2010/main">
    <mc:Choice Requires="p14">
      <p:transition spd="slow" p14:dur="2000" advTm="40038"/>
    </mc:Choice>
    <mc:Fallback xmlns="">
      <p:transition spd="slow" advTm="400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A33DD-CA5E-5CD0-B6D4-0FE291657E22}"/>
            </a:ext>
          </a:extLst>
        </p:cNvPr>
        <p:cNvGrpSpPr/>
        <p:nvPr/>
      </p:nvGrpSpPr>
      <p:grpSpPr>
        <a:xfrm>
          <a:off x="0" y="0"/>
          <a:ext cx="0" cy="0"/>
          <a:chOff x="0" y="0"/>
          <a:chExt cx="0" cy="0"/>
        </a:xfrm>
      </p:grpSpPr>
      <p:sp>
        <p:nvSpPr>
          <p:cNvPr id="14" name="Title 13">
            <a:extLst>
              <a:ext uri="{FF2B5EF4-FFF2-40B4-BE49-F238E27FC236}">
                <a16:creationId xmlns:a16="http://schemas.microsoft.com/office/drawing/2014/main" id="{ABA3382C-4662-6C33-27F3-C6089C8A18A0}"/>
              </a:ext>
            </a:extLst>
          </p:cNvPr>
          <p:cNvSpPr>
            <a:spLocks noGrp="1"/>
          </p:cNvSpPr>
          <p:nvPr>
            <p:ph type="title"/>
          </p:nvPr>
        </p:nvSpPr>
        <p:spPr/>
        <p:txBody>
          <a:bodyPr/>
          <a:lstStyle/>
          <a:p>
            <a:r>
              <a:rPr lang="en-US" dirty="0"/>
              <a:t>Create reporting groups</a:t>
            </a:r>
          </a:p>
        </p:txBody>
      </p:sp>
      <p:sp>
        <p:nvSpPr>
          <p:cNvPr id="13" name="Text Placeholder 12">
            <a:extLst>
              <a:ext uri="{FF2B5EF4-FFF2-40B4-BE49-F238E27FC236}">
                <a16:creationId xmlns:a16="http://schemas.microsoft.com/office/drawing/2014/main" id="{3199F684-A4F6-680A-EEEA-2B05EFEC6B41}"/>
              </a:ext>
            </a:extLst>
          </p:cNvPr>
          <p:cNvSpPr>
            <a:spLocks noGrp="1"/>
          </p:cNvSpPr>
          <p:nvPr>
            <p:ph type="body" sz="quarter" idx="15"/>
          </p:nvPr>
        </p:nvSpPr>
        <p:spPr>
          <a:xfrm>
            <a:off x="1699630" y="1295851"/>
            <a:ext cx="8792739" cy="360333"/>
          </a:xfrm>
        </p:spPr>
        <p:txBody>
          <a:bodyPr/>
          <a:lstStyle/>
          <a:p>
            <a:pPr marL="0" indent="0">
              <a:buNone/>
            </a:pPr>
            <a:r>
              <a:rPr lang="en-US" dirty="0"/>
              <a:t>Assign authorized users</a:t>
            </a:r>
          </a:p>
        </p:txBody>
      </p:sp>
      <p:pic>
        <p:nvPicPr>
          <p:cNvPr id="3" name="Picture 2">
            <a:extLst>
              <a:ext uri="{FF2B5EF4-FFF2-40B4-BE49-F238E27FC236}">
                <a16:creationId xmlns:a16="http://schemas.microsoft.com/office/drawing/2014/main" id="{3159AB76-799F-82B8-614B-8EC6065454C2}"/>
              </a:ext>
            </a:extLst>
          </p:cNvPr>
          <p:cNvPicPr>
            <a:picLocks noChangeAspect="1"/>
          </p:cNvPicPr>
          <p:nvPr/>
        </p:nvPicPr>
        <p:blipFill>
          <a:blip r:embed="rId6"/>
          <a:stretch>
            <a:fillRect/>
          </a:stretch>
        </p:blipFill>
        <p:spPr>
          <a:xfrm>
            <a:off x="1016181" y="2684719"/>
            <a:ext cx="10494362" cy="1488562"/>
          </a:xfrm>
          <a:prstGeom prst="rect">
            <a:avLst/>
          </a:prstGeom>
        </p:spPr>
      </p:pic>
      <p:pic>
        <p:nvPicPr>
          <p:cNvPr id="11" name="Picture 10">
            <a:extLst>
              <a:ext uri="{FF2B5EF4-FFF2-40B4-BE49-F238E27FC236}">
                <a16:creationId xmlns:a16="http://schemas.microsoft.com/office/drawing/2014/main" id="{F3F70EB2-C336-46FC-B4F8-7804AC41DB00}"/>
              </a:ext>
            </a:extLst>
          </p:cNvPr>
          <p:cNvPicPr>
            <a:picLocks noChangeAspect="1"/>
          </p:cNvPicPr>
          <p:nvPr/>
        </p:nvPicPr>
        <p:blipFill>
          <a:blip r:embed="rId7"/>
          <a:stretch>
            <a:fillRect/>
          </a:stretch>
        </p:blipFill>
        <p:spPr>
          <a:xfrm>
            <a:off x="1016181" y="2607824"/>
            <a:ext cx="10630500" cy="1642352"/>
          </a:xfrm>
          <a:prstGeom prst="rect">
            <a:avLst/>
          </a:prstGeom>
        </p:spPr>
      </p:pic>
      <p:pic>
        <p:nvPicPr>
          <p:cNvPr id="5" name="Audio 4">
            <a:hlinkClick r:id="" action="ppaction://media"/>
            <a:extLst>
              <a:ext uri="{FF2B5EF4-FFF2-40B4-BE49-F238E27FC236}">
                <a16:creationId xmlns:a16="http://schemas.microsoft.com/office/drawing/2014/main" id="{00CA6DD0-8373-3FA0-1585-F9246D2308B7}"/>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86238607"/>
      </p:ext>
    </p:extLst>
  </p:cSld>
  <p:clrMapOvr>
    <a:masterClrMapping/>
  </p:clrMapOvr>
  <mc:AlternateContent xmlns:mc="http://schemas.openxmlformats.org/markup-compatibility/2006" xmlns:p14="http://schemas.microsoft.com/office/powerpoint/2010/main">
    <mc:Choice Requires="p14">
      <p:transition spd="slow" p14:dur="2000" advTm="39126"/>
    </mc:Choice>
    <mc:Fallback xmlns="">
      <p:transition spd="slow" advTm="39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 presetClass="entr" presetSubtype="0" fill="hold" nodeType="afterEffect">
                                  <p:stCondLst>
                                    <p:cond delay="3250"/>
                                  </p:stCondLst>
                                  <p:childTnLst>
                                    <p:set>
                                      <p:cBhvr>
                                        <p:cTn id="9" dur="1" fill="hold">
                                          <p:stCondLst>
                                            <p:cond delay="2999"/>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374F5-6258-73F8-EAAB-21D033396415}"/>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0F3B7814-D4F6-45DF-8513-59D5765E5805}"/>
              </a:ext>
            </a:extLst>
          </p:cNvPr>
          <p:cNvPicPr>
            <a:picLocks noChangeAspect="1"/>
          </p:cNvPicPr>
          <p:nvPr/>
        </p:nvPicPr>
        <p:blipFill>
          <a:blip r:embed="rId6"/>
          <a:stretch>
            <a:fillRect/>
          </a:stretch>
        </p:blipFill>
        <p:spPr>
          <a:xfrm>
            <a:off x="1882911" y="2223130"/>
            <a:ext cx="8714286" cy="4600000"/>
          </a:xfrm>
          <a:prstGeom prst="rect">
            <a:avLst/>
          </a:prstGeom>
        </p:spPr>
      </p:pic>
      <p:sp>
        <p:nvSpPr>
          <p:cNvPr id="14" name="Title 13">
            <a:extLst>
              <a:ext uri="{FF2B5EF4-FFF2-40B4-BE49-F238E27FC236}">
                <a16:creationId xmlns:a16="http://schemas.microsoft.com/office/drawing/2014/main" id="{5D6D35A0-A238-DCE2-846D-977C9F44794D}"/>
              </a:ext>
            </a:extLst>
          </p:cNvPr>
          <p:cNvSpPr>
            <a:spLocks noGrp="1"/>
          </p:cNvSpPr>
          <p:nvPr>
            <p:ph type="title"/>
          </p:nvPr>
        </p:nvSpPr>
        <p:spPr/>
        <p:txBody>
          <a:bodyPr/>
          <a:lstStyle/>
          <a:p>
            <a:r>
              <a:rPr lang="en-US" dirty="0"/>
              <a:t>Create reporting groups</a:t>
            </a:r>
          </a:p>
        </p:txBody>
      </p:sp>
      <p:sp>
        <p:nvSpPr>
          <p:cNvPr id="13" name="Text Placeholder 12">
            <a:extLst>
              <a:ext uri="{FF2B5EF4-FFF2-40B4-BE49-F238E27FC236}">
                <a16:creationId xmlns:a16="http://schemas.microsoft.com/office/drawing/2014/main" id="{D4B44C5E-5AB5-C27E-1B23-BFEA72AE0779}"/>
              </a:ext>
            </a:extLst>
          </p:cNvPr>
          <p:cNvSpPr>
            <a:spLocks noGrp="1"/>
          </p:cNvSpPr>
          <p:nvPr>
            <p:ph type="body" sz="quarter" idx="15"/>
          </p:nvPr>
        </p:nvSpPr>
        <p:spPr>
          <a:xfrm>
            <a:off x="1699630" y="1332626"/>
            <a:ext cx="8792739" cy="360333"/>
          </a:xfrm>
        </p:spPr>
        <p:txBody>
          <a:bodyPr/>
          <a:lstStyle/>
          <a:p>
            <a:pPr marL="0" indent="0">
              <a:buNone/>
            </a:pPr>
            <a:r>
              <a:rPr lang="en-US" dirty="0"/>
              <a:t>Assign authorized users</a:t>
            </a:r>
          </a:p>
        </p:txBody>
      </p:sp>
      <p:sp>
        <p:nvSpPr>
          <p:cNvPr id="9" name="Rectangle 8">
            <a:extLst>
              <a:ext uri="{FF2B5EF4-FFF2-40B4-BE49-F238E27FC236}">
                <a16:creationId xmlns:a16="http://schemas.microsoft.com/office/drawing/2014/main" id="{AD3AFEA4-5F6D-F2C3-04C2-AA4B5D288F81}"/>
              </a:ext>
            </a:extLst>
          </p:cNvPr>
          <p:cNvSpPr/>
          <p:nvPr/>
        </p:nvSpPr>
        <p:spPr>
          <a:xfrm>
            <a:off x="9307240" y="2487912"/>
            <a:ext cx="756601" cy="507913"/>
          </a:xfrm>
          <a:prstGeom prst="rect">
            <a:avLst/>
          </a:prstGeom>
          <a:solidFill>
            <a:schemeClr val="accent4">
              <a:lumMod val="7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udio 3">
            <a:hlinkClick r:id="" action="ppaction://media"/>
            <a:extLst>
              <a:ext uri="{FF2B5EF4-FFF2-40B4-BE49-F238E27FC236}">
                <a16:creationId xmlns:a16="http://schemas.microsoft.com/office/drawing/2014/main" id="{A5A71FFE-C12A-0A73-C646-C38D6AB076B6}"/>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047286038"/>
      </p:ext>
    </p:extLst>
  </p:cSld>
  <p:clrMapOvr>
    <a:masterClrMapping/>
  </p:clrMapOvr>
  <mc:AlternateContent xmlns:mc="http://schemas.openxmlformats.org/markup-compatibility/2006" xmlns:p14="http://schemas.microsoft.com/office/powerpoint/2010/main">
    <mc:Choice Requires="p14">
      <p:transition spd="slow" p14:dur="2000" advTm="12297"/>
    </mc:Choice>
    <mc:Fallback xmlns="">
      <p:transition spd="slow" advTm="12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1" presetClass="entr" presetSubtype="0" fill="hold" grpId="0" nodeType="afterEffect">
                                  <p:stCondLst>
                                    <p:cond delay="3000"/>
                                  </p:stCondLst>
                                  <p:childTnLst>
                                    <p:set>
                                      <p:cBhvr>
                                        <p:cTn id="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2649D-5705-CD8B-5253-41FB72A64987}"/>
            </a:ext>
          </a:extLst>
        </p:cNvPr>
        <p:cNvGrpSpPr/>
        <p:nvPr/>
      </p:nvGrpSpPr>
      <p:grpSpPr>
        <a:xfrm>
          <a:off x="0" y="0"/>
          <a:ext cx="0" cy="0"/>
          <a:chOff x="0" y="0"/>
          <a:chExt cx="0" cy="0"/>
        </a:xfrm>
      </p:grpSpPr>
      <p:sp>
        <p:nvSpPr>
          <p:cNvPr id="14" name="Title 13">
            <a:extLst>
              <a:ext uri="{FF2B5EF4-FFF2-40B4-BE49-F238E27FC236}">
                <a16:creationId xmlns:a16="http://schemas.microsoft.com/office/drawing/2014/main" id="{3EB86943-2542-C2BF-AD11-E75D95523CFF}"/>
              </a:ext>
            </a:extLst>
          </p:cNvPr>
          <p:cNvSpPr>
            <a:spLocks noGrp="1"/>
          </p:cNvSpPr>
          <p:nvPr>
            <p:ph type="title"/>
          </p:nvPr>
        </p:nvSpPr>
        <p:spPr/>
        <p:txBody>
          <a:bodyPr/>
          <a:lstStyle/>
          <a:p>
            <a:r>
              <a:rPr lang="en-US" dirty="0"/>
              <a:t>Create reporting groups</a:t>
            </a:r>
          </a:p>
        </p:txBody>
      </p:sp>
      <p:sp>
        <p:nvSpPr>
          <p:cNvPr id="13" name="Text Placeholder 12">
            <a:extLst>
              <a:ext uri="{FF2B5EF4-FFF2-40B4-BE49-F238E27FC236}">
                <a16:creationId xmlns:a16="http://schemas.microsoft.com/office/drawing/2014/main" id="{5B092B94-3404-84EC-39FE-93B96B16698C}"/>
              </a:ext>
            </a:extLst>
          </p:cNvPr>
          <p:cNvSpPr>
            <a:spLocks noGrp="1"/>
          </p:cNvSpPr>
          <p:nvPr>
            <p:ph type="body" sz="quarter" idx="15"/>
          </p:nvPr>
        </p:nvSpPr>
        <p:spPr>
          <a:xfrm>
            <a:off x="1686378" y="1326162"/>
            <a:ext cx="8792739" cy="360333"/>
          </a:xfrm>
        </p:spPr>
        <p:txBody>
          <a:bodyPr/>
          <a:lstStyle/>
          <a:p>
            <a:pPr marL="0" indent="0">
              <a:buNone/>
            </a:pPr>
            <a:r>
              <a:rPr lang="en-US" dirty="0"/>
              <a:t>Assign users to Multiple Reporting Groups</a:t>
            </a:r>
          </a:p>
        </p:txBody>
      </p:sp>
      <p:pic>
        <p:nvPicPr>
          <p:cNvPr id="3" name="Picture 2">
            <a:extLst>
              <a:ext uri="{FF2B5EF4-FFF2-40B4-BE49-F238E27FC236}">
                <a16:creationId xmlns:a16="http://schemas.microsoft.com/office/drawing/2014/main" id="{1BAD75E6-194F-2A0B-F356-286E0A8F1C49}"/>
              </a:ext>
            </a:extLst>
          </p:cNvPr>
          <p:cNvPicPr>
            <a:picLocks noChangeAspect="1"/>
          </p:cNvPicPr>
          <p:nvPr/>
        </p:nvPicPr>
        <p:blipFill>
          <a:blip r:embed="rId6"/>
          <a:stretch>
            <a:fillRect/>
          </a:stretch>
        </p:blipFill>
        <p:spPr>
          <a:xfrm>
            <a:off x="629476" y="2147219"/>
            <a:ext cx="11353798" cy="4090188"/>
          </a:xfrm>
          <a:prstGeom prst="rect">
            <a:avLst/>
          </a:prstGeom>
        </p:spPr>
      </p:pic>
      <p:sp>
        <p:nvSpPr>
          <p:cNvPr id="4" name="Rectangle 3">
            <a:extLst>
              <a:ext uri="{FF2B5EF4-FFF2-40B4-BE49-F238E27FC236}">
                <a16:creationId xmlns:a16="http://schemas.microsoft.com/office/drawing/2014/main" id="{2C0F00D2-8FD9-99C6-AA2E-632A225AF9E5}"/>
              </a:ext>
            </a:extLst>
          </p:cNvPr>
          <p:cNvSpPr/>
          <p:nvPr/>
        </p:nvSpPr>
        <p:spPr>
          <a:xfrm>
            <a:off x="629476" y="3429000"/>
            <a:ext cx="1852467" cy="507913"/>
          </a:xfrm>
          <a:prstGeom prst="rect">
            <a:avLst/>
          </a:prstGeom>
          <a:solidFill>
            <a:schemeClr val="accent4">
              <a:lumMod val="7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5">
            <a:hlinkClick r:id="" action="ppaction://media"/>
            <a:extLst>
              <a:ext uri="{FF2B5EF4-FFF2-40B4-BE49-F238E27FC236}">
                <a16:creationId xmlns:a16="http://schemas.microsoft.com/office/drawing/2014/main" id="{C8A7C734-31D4-2F86-06EE-2EFAC1C0834A}"/>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399585601"/>
      </p:ext>
    </p:extLst>
  </p:cSld>
  <p:clrMapOvr>
    <a:masterClrMapping/>
  </p:clrMapOvr>
  <mc:AlternateContent xmlns:mc="http://schemas.openxmlformats.org/markup-compatibility/2006" xmlns:p14="http://schemas.microsoft.com/office/powerpoint/2010/main">
    <mc:Choice Requires="p14">
      <p:transition spd="slow" p14:dur="2000" advTm="23540"/>
    </mc:Choice>
    <mc:Fallback xmlns="">
      <p:transition spd="slow" advTm="23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1" presetClass="entr" presetSubtype="0" fill="hold" grpId="0" nodeType="afterEffect">
                                  <p:stCondLst>
                                    <p:cond delay="2500"/>
                                  </p:stCondLst>
                                  <p:childTnLst>
                                    <p:set>
                                      <p:cBhvr>
                                        <p:cTn id="9" dur="1" fill="hold">
                                          <p:stCondLst>
                                            <p:cond delay="19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E6E5BE-170C-4D77-F555-EFE650FD88B2}"/>
            </a:ext>
          </a:extLst>
        </p:cNvPr>
        <p:cNvGrpSpPr/>
        <p:nvPr/>
      </p:nvGrpSpPr>
      <p:grpSpPr>
        <a:xfrm>
          <a:off x="0" y="0"/>
          <a:ext cx="0" cy="0"/>
          <a:chOff x="0" y="0"/>
          <a:chExt cx="0" cy="0"/>
        </a:xfrm>
      </p:grpSpPr>
      <p:sp>
        <p:nvSpPr>
          <p:cNvPr id="14" name="Title 13">
            <a:extLst>
              <a:ext uri="{FF2B5EF4-FFF2-40B4-BE49-F238E27FC236}">
                <a16:creationId xmlns:a16="http://schemas.microsoft.com/office/drawing/2014/main" id="{E8B14A76-96FD-23EF-B299-F5AC8DF4D0E4}"/>
              </a:ext>
            </a:extLst>
          </p:cNvPr>
          <p:cNvSpPr>
            <a:spLocks noGrp="1"/>
          </p:cNvSpPr>
          <p:nvPr>
            <p:ph type="title"/>
          </p:nvPr>
        </p:nvSpPr>
        <p:spPr/>
        <p:txBody>
          <a:bodyPr/>
          <a:lstStyle/>
          <a:p>
            <a:r>
              <a:rPr lang="en-US" dirty="0"/>
              <a:t>Create reporting groups</a:t>
            </a:r>
          </a:p>
        </p:txBody>
      </p:sp>
      <p:sp>
        <p:nvSpPr>
          <p:cNvPr id="13" name="Text Placeholder 12">
            <a:extLst>
              <a:ext uri="{FF2B5EF4-FFF2-40B4-BE49-F238E27FC236}">
                <a16:creationId xmlns:a16="http://schemas.microsoft.com/office/drawing/2014/main" id="{3EA63AE7-579B-5585-F7F0-B102529B13F9}"/>
              </a:ext>
            </a:extLst>
          </p:cNvPr>
          <p:cNvSpPr>
            <a:spLocks noGrp="1"/>
          </p:cNvSpPr>
          <p:nvPr>
            <p:ph type="body" sz="quarter" idx="15"/>
          </p:nvPr>
        </p:nvSpPr>
        <p:spPr>
          <a:xfrm>
            <a:off x="1699630" y="1260275"/>
            <a:ext cx="8792739" cy="360333"/>
          </a:xfrm>
        </p:spPr>
        <p:txBody>
          <a:bodyPr/>
          <a:lstStyle/>
          <a:p>
            <a:pPr marL="0" indent="0">
              <a:buNone/>
            </a:pPr>
            <a:r>
              <a:rPr lang="en-US" dirty="0"/>
              <a:t>Assign users to Multiple Reporting Groups</a:t>
            </a:r>
          </a:p>
        </p:txBody>
      </p:sp>
      <p:pic>
        <p:nvPicPr>
          <p:cNvPr id="3" name="Picture 2">
            <a:extLst>
              <a:ext uri="{FF2B5EF4-FFF2-40B4-BE49-F238E27FC236}">
                <a16:creationId xmlns:a16="http://schemas.microsoft.com/office/drawing/2014/main" id="{E8308301-0A3C-1E1F-175F-B62A7388C90F}"/>
              </a:ext>
            </a:extLst>
          </p:cNvPr>
          <p:cNvPicPr>
            <a:picLocks noChangeAspect="1"/>
          </p:cNvPicPr>
          <p:nvPr/>
        </p:nvPicPr>
        <p:blipFill>
          <a:blip r:embed="rId6"/>
          <a:stretch>
            <a:fillRect/>
          </a:stretch>
        </p:blipFill>
        <p:spPr>
          <a:xfrm>
            <a:off x="629476" y="2147219"/>
            <a:ext cx="11353798" cy="4090188"/>
          </a:xfrm>
          <a:prstGeom prst="rect">
            <a:avLst/>
          </a:prstGeom>
        </p:spPr>
      </p:pic>
      <p:sp>
        <p:nvSpPr>
          <p:cNvPr id="5" name="Rectangle 4">
            <a:extLst>
              <a:ext uri="{FF2B5EF4-FFF2-40B4-BE49-F238E27FC236}">
                <a16:creationId xmlns:a16="http://schemas.microsoft.com/office/drawing/2014/main" id="{1CF92850-02AE-AACA-0496-FA9E24409581}"/>
              </a:ext>
            </a:extLst>
          </p:cNvPr>
          <p:cNvSpPr/>
          <p:nvPr/>
        </p:nvSpPr>
        <p:spPr>
          <a:xfrm>
            <a:off x="506140" y="4297246"/>
            <a:ext cx="756601" cy="1221811"/>
          </a:xfrm>
          <a:prstGeom prst="rect">
            <a:avLst/>
          </a:prstGeom>
          <a:solidFill>
            <a:schemeClr val="accent4">
              <a:lumMod val="7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Audio 9">
            <a:hlinkClick r:id="" action="ppaction://media"/>
            <a:extLst>
              <a:ext uri="{FF2B5EF4-FFF2-40B4-BE49-F238E27FC236}">
                <a16:creationId xmlns:a16="http://schemas.microsoft.com/office/drawing/2014/main" id="{A4E4D118-8DD7-9069-4BB5-A3B60B3634E5}"/>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960301243"/>
      </p:ext>
    </p:extLst>
  </p:cSld>
  <p:clrMapOvr>
    <a:masterClrMapping/>
  </p:clrMapOvr>
  <mc:AlternateContent xmlns:mc="http://schemas.openxmlformats.org/markup-compatibility/2006" xmlns:p14="http://schemas.microsoft.com/office/powerpoint/2010/main">
    <mc:Choice Requires="p14">
      <p:transition spd="slow" p14:dur="2000" advTm="9589"/>
    </mc:Choice>
    <mc:Fallback xmlns="">
      <p:transition spd="slow" advTm="95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9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0"/>
                </p:tgtEl>
              </p:cMediaNode>
            </p:audio>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992719-9A95-C67C-ED3C-358E9E15C1ED}"/>
            </a:ext>
          </a:extLst>
        </p:cNvPr>
        <p:cNvGrpSpPr/>
        <p:nvPr/>
      </p:nvGrpSpPr>
      <p:grpSpPr>
        <a:xfrm>
          <a:off x="0" y="0"/>
          <a:ext cx="0" cy="0"/>
          <a:chOff x="0" y="0"/>
          <a:chExt cx="0" cy="0"/>
        </a:xfrm>
      </p:grpSpPr>
      <p:sp>
        <p:nvSpPr>
          <p:cNvPr id="14" name="Title 13">
            <a:extLst>
              <a:ext uri="{FF2B5EF4-FFF2-40B4-BE49-F238E27FC236}">
                <a16:creationId xmlns:a16="http://schemas.microsoft.com/office/drawing/2014/main" id="{0D7D5DC6-E6F9-EC6A-026C-5FDF5F2922F7}"/>
              </a:ext>
            </a:extLst>
          </p:cNvPr>
          <p:cNvSpPr>
            <a:spLocks noGrp="1"/>
          </p:cNvSpPr>
          <p:nvPr>
            <p:ph type="title"/>
          </p:nvPr>
        </p:nvSpPr>
        <p:spPr/>
        <p:txBody>
          <a:bodyPr/>
          <a:lstStyle/>
          <a:p>
            <a:r>
              <a:rPr lang="en-US" dirty="0"/>
              <a:t>Create reporting groups</a:t>
            </a:r>
          </a:p>
        </p:txBody>
      </p:sp>
      <p:sp>
        <p:nvSpPr>
          <p:cNvPr id="13" name="Text Placeholder 12">
            <a:extLst>
              <a:ext uri="{FF2B5EF4-FFF2-40B4-BE49-F238E27FC236}">
                <a16:creationId xmlns:a16="http://schemas.microsoft.com/office/drawing/2014/main" id="{9842163E-8034-1696-36D3-EC027DC19590}"/>
              </a:ext>
            </a:extLst>
          </p:cNvPr>
          <p:cNvSpPr>
            <a:spLocks noGrp="1"/>
          </p:cNvSpPr>
          <p:nvPr>
            <p:ph type="body" sz="quarter" idx="15"/>
          </p:nvPr>
        </p:nvSpPr>
        <p:spPr>
          <a:xfrm>
            <a:off x="1699630" y="1326162"/>
            <a:ext cx="8792739" cy="360333"/>
          </a:xfrm>
        </p:spPr>
        <p:txBody>
          <a:bodyPr/>
          <a:lstStyle/>
          <a:p>
            <a:pPr marL="0" indent="0">
              <a:buNone/>
            </a:pPr>
            <a:r>
              <a:rPr lang="en-US" dirty="0"/>
              <a:t>Assign users to Multiple Reporting Groups</a:t>
            </a:r>
          </a:p>
        </p:txBody>
      </p:sp>
      <p:pic>
        <p:nvPicPr>
          <p:cNvPr id="3" name="Picture 2">
            <a:extLst>
              <a:ext uri="{FF2B5EF4-FFF2-40B4-BE49-F238E27FC236}">
                <a16:creationId xmlns:a16="http://schemas.microsoft.com/office/drawing/2014/main" id="{04816A91-081B-8EA9-46D9-CCC8ED9808D0}"/>
              </a:ext>
            </a:extLst>
          </p:cNvPr>
          <p:cNvPicPr>
            <a:picLocks noChangeAspect="1"/>
          </p:cNvPicPr>
          <p:nvPr/>
        </p:nvPicPr>
        <p:blipFill>
          <a:blip r:embed="rId6"/>
          <a:stretch>
            <a:fillRect/>
          </a:stretch>
        </p:blipFill>
        <p:spPr>
          <a:xfrm>
            <a:off x="629476" y="2147219"/>
            <a:ext cx="11353798" cy="4090188"/>
          </a:xfrm>
          <a:prstGeom prst="rect">
            <a:avLst/>
          </a:prstGeom>
        </p:spPr>
      </p:pic>
      <p:sp>
        <p:nvSpPr>
          <p:cNvPr id="6" name="Rectangle 5">
            <a:extLst>
              <a:ext uri="{FF2B5EF4-FFF2-40B4-BE49-F238E27FC236}">
                <a16:creationId xmlns:a16="http://schemas.microsoft.com/office/drawing/2014/main" id="{FB4EEB4B-37CB-9F03-C284-18ED2CFB2BAB}"/>
              </a:ext>
            </a:extLst>
          </p:cNvPr>
          <p:cNvSpPr/>
          <p:nvPr/>
        </p:nvSpPr>
        <p:spPr>
          <a:xfrm>
            <a:off x="2481943" y="3429000"/>
            <a:ext cx="2032035" cy="507913"/>
          </a:xfrm>
          <a:prstGeom prst="rect">
            <a:avLst/>
          </a:prstGeom>
          <a:solidFill>
            <a:schemeClr val="accent4">
              <a:lumMod val="7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C2610AF7-CD37-9056-A1BB-59602AA8587A}"/>
              </a:ext>
            </a:extLst>
          </p:cNvPr>
          <p:cNvSpPr/>
          <p:nvPr/>
        </p:nvSpPr>
        <p:spPr>
          <a:xfrm>
            <a:off x="10760529" y="3922312"/>
            <a:ext cx="781247" cy="388431"/>
          </a:xfrm>
          <a:prstGeom prst="rect">
            <a:avLst/>
          </a:prstGeom>
          <a:solidFill>
            <a:schemeClr val="accent4">
              <a:lumMod val="7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udio 6">
            <a:hlinkClick r:id="" action="ppaction://media"/>
            <a:extLst>
              <a:ext uri="{FF2B5EF4-FFF2-40B4-BE49-F238E27FC236}">
                <a16:creationId xmlns:a16="http://schemas.microsoft.com/office/drawing/2014/main" id="{528C8224-2A05-E897-E496-2685BDC9BFB7}"/>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443663300"/>
      </p:ext>
    </p:extLst>
  </p:cSld>
  <p:clrMapOvr>
    <a:masterClrMapping/>
  </p:clrMapOvr>
  <mc:AlternateContent xmlns:mc="http://schemas.openxmlformats.org/markup-compatibility/2006" xmlns:p14="http://schemas.microsoft.com/office/powerpoint/2010/main">
    <mc:Choice Requires="p14">
      <p:transition spd="slow" p14:dur="2000" advTm="10015"/>
    </mc:Choice>
    <mc:Fallback xmlns="">
      <p:transition spd="slow" advTm="100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1999"/>
                                          </p:stCondLst>
                                        </p:cTn>
                                        <p:tgtEl>
                                          <p:spTgt spid="6"/>
                                        </p:tgtEl>
                                        <p:attrNameLst>
                                          <p:attrName>style.visibility</p:attrName>
                                        </p:attrNameLst>
                                      </p:cBhvr>
                                      <p:to>
                                        <p:strVal val="visible"/>
                                      </p:to>
                                    </p:set>
                                  </p:childTnLst>
                                </p:cTn>
                              </p:par>
                            </p:childTnLst>
                          </p:cTn>
                        </p:par>
                        <p:par>
                          <p:cTn id="10" fill="hold">
                            <p:stCondLst>
                              <p:cond delay="2500"/>
                            </p:stCondLst>
                            <p:childTnLst>
                              <p:par>
                                <p:cTn id="11" presetID="1" presetClass="entr" presetSubtype="0" fill="hold" grpId="0" nodeType="afterEffect">
                                  <p:stCondLst>
                                    <p:cond delay="1000"/>
                                  </p:stCondLst>
                                  <p:childTnLst>
                                    <p:set>
                                      <p:cBhvr>
                                        <p:cTn id="12" dur="1" fill="hold">
                                          <p:stCondLst>
                                            <p:cond delay="19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7"/>
                </p:tgtEl>
              </p:cMediaNode>
            </p:audio>
          </p:childTnLst>
        </p:cTn>
      </p:par>
    </p:tnLst>
    <p:bldLst>
      <p:bldP spid="6" grpId="0" animBg="1"/>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a:t>
            </a:r>
          </a:p>
        </p:txBody>
      </p:sp>
      <p:sp>
        <p:nvSpPr>
          <p:cNvPr id="3" name="Text Placeholder 2"/>
          <p:cNvSpPr>
            <a:spLocks noGrp="1"/>
          </p:cNvSpPr>
          <p:nvPr>
            <p:ph type="body" sz="quarter" idx="12"/>
          </p:nvPr>
        </p:nvSpPr>
        <p:spPr/>
        <p:txBody>
          <a:bodyPr/>
          <a:lstStyle/>
          <a:p>
            <a:r>
              <a:rPr lang="en-US"/>
              <a:t>Web pages and Resources</a:t>
            </a:r>
          </a:p>
        </p:txBody>
      </p:sp>
      <p:sp>
        <p:nvSpPr>
          <p:cNvPr id="5" name="Text Placeholder 4"/>
          <p:cNvSpPr>
            <a:spLocks noGrp="1"/>
          </p:cNvSpPr>
          <p:nvPr>
            <p:ph type="body" sz="quarter" idx="15"/>
          </p:nvPr>
        </p:nvSpPr>
        <p:spPr>
          <a:xfrm>
            <a:off x="1779107" y="1567545"/>
            <a:ext cx="11818226" cy="5023650"/>
          </a:xfrm>
        </p:spPr>
        <p:txBody>
          <a:bodyPr anchor="t"/>
          <a:lstStyle/>
          <a:p>
            <a:endParaRPr lang="en-US" sz="1800" cap="none" dirty="0"/>
          </a:p>
          <a:p>
            <a:r>
              <a:rPr lang="en-US" b="1" cap="none" dirty="0"/>
              <a:t>Arizona ACT Aspire Support Page</a:t>
            </a:r>
          </a:p>
          <a:p>
            <a:pPr marL="800100" lvl="1" indent="-342900">
              <a:buFont typeface="Arial" panose="020B0604020202020204" pitchFamily="34" charset="0"/>
              <a:buChar char="•"/>
            </a:pPr>
            <a:r>
              <a:rPr lang="en-US" sz="2000" dirty="0">
                <a:hlinkClick r:id="rId5"/>
              </a:rPr>
              <a:t>https://az-support.mypearsonsupport.com/aspire/</a:t>
            </a:r>
            <a:r>
              <a:rPr lang="en-US" sz="2000" dirty="0"/>
              <a:t> </a:t>
            </a:r>
          </a:p>
          <a:p>
            <a:pPr marL="0" indent="0">
              <a:buNone/>
            </a:pPr>
            <a:endParaRPr lang="en-US" cap="none" dirty="0"/>
          </a:p>
          <a:p>
            <a:endParaRPr lang="en-US" cap="none" dirty="0"/>
          </a:p>
          <a:p>
            <a:endParaRPr lang="en-US" cap="none" dirty="0"/>
          </a:p>
          <a:p>
            <a:endParaRPr lang="en-US" cap="none" dirty="0"/>
          </a:p>
          <a:p>
            <a:endParaRPr lang="en-US" cap="none" dirty="0"/>
          </a:p>
        </p:txBody>
      </p:sp>
      <p:pic>
        <p:nvPicPr>
          <p:cNvPr id="6" name="Picture 5">
            <a:extLst>
              <a:ext uri="{FF2B5EF4-FFF2-40B4-BE49-F238E27FC236}">
                <a16:creationId xmlns:a16="http://schemas.microsoft.com/office/drawing/2014/main" id="{9BDAE0C2-2AC7-758F-467F-A94A27BBF380}"/>
              </a:ext>
            </a:extLst>
          </p:cNvPr>
          <p:cNvPicPr>
            <a:picLocks noChangeAspect="1"/>
          </p:cNvPicPr>
          <p:nvPr/>
        </p:nvPicPr>
        <p:blipFill>
          <a:blip r:embed="rId6"/>
          <a:stretch>
            <a:fillRect/>
          </a:stretch>
        </p:blipFill>
        <p:spPr>
          <a:xfrm>
            <a:off x="1209041" y="2784459"/>
            <a:ext cx="10823488" cy="2126978"/>
          </a:xfrm>
          <a:prstGeom prst="rect">
            <a:avLst/>
          </a:prstGeom>
        </p:spPr>
      </p:pic>
      <p:pic>
        <p:nvPicPr>
          <p:cNvPr id="16" name="Audio 15">
            <a:hlinkClick r:id="" action="ppaction://media"/>
            <a:extLst>
              <a:ext uri="{FF2B5EF4-FFF2-40B4-BE49-F238E27FC236}">
                <a16:creationId xmlns:a16="http://schemas.microsoft.com/office/drawing/2014/main" id="{1E2A353A-D6A8-2A98-3C05-96EC59E4508E}"/>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37283151"/>
      </p:ext>
    </p:extLst>
  </p:cSld>
  <p:clrMapOvr>
    <a:masterClrMapping/>
  </p:clrMapOvr>
  <mc:AlternateContent xmlns:mc="http://schemas.openxmlformats.org/markup-compatibility/2006" xmlns:p14="http://schemas.microsoft.com/office/powerpoint/2010/main">
    <mc:Choice Requires="p14">
      <p:transition spd="slow" p14:dur="2000" advTm="20063"/>
    </mc:Choice>
    <mc:Fallback xmlns="">
      <p:transition spd="slow" advTm="200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0E9B78A4-272E-2653-F776-ADDAB69CCEBC}"/>
              </a:ext>
            </a:extLst>
          </p:cNvPr>
          <p:cNvGrpSpPr/>
          <p:nvPr/>
        </p:nvGrpSpPr>
        <p:grpSpPr>
          <a:xfrm>
            <a:off x="3469858" y="1784718"/>
            <a:ext cx="1986836" cy="1986837"/>
            <a:chOff x="3385193" y="1784718"/>
            <a:chExt cx="1986836" cy="1986837"/>
          </a:xfrm>
        </p:grpSpPr>
        <p:sp>
          <p:nvSpPr>
            <p:cNvPr id="6" name="Rectangle 5">
              <a:extLst>
                <a:ext uri="{FF2B5EF4-FFF2-40B4-BE49-F238E27FC236}">
                  <a16:creationId xmlns:a16="http://schemas.microsoft.com/office/drawing/2014/main" id="{EDD425A3-2C50-4A98-D645-A6EE6E38AE3E}"/>
                </a:ext>
              </a:extLst>
            </p:cNvPr>
            <p:cNvSpPr/>
            <p:nvPr/>
          </p:nvSpPr>
          <p:spPr>
            <a:xfrm>
              <a:off x="3385193" y="1784718"/>
              <a:ext cx="1986836" cy="1589469"/>
            </a:xfrm>
            <a:prstGeom prst="rect">
              <a:avLst/>
            </a:prstGeom>
            <a:solidFill>
              <a:schemeClr val="accent1">
                <a:lumMod val="75000"/>
              </a:schemeClr>
            </a:soli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7" name="Freeform: Shape 6">
              <a:extLst>
                <a:ext uri="{FF2B5EF4-FFF2-40B4-BE49-F238E27FC236}">
                  <a16:creationId xmlns:a16="http://schemas.microsoft.com/office/drawing/2014/main" id="{E62A1E8B-4F76-98DE-94DE-A60004C03D36}"/>
                </a:ext>
              </a:extLst>
            </p:cNvPr>
            <p:cNvSpPr/>
            <p:nvPr/>
          </p:nvSpPr>
          <p:spPr>
            <a:xfrm>
              <a:off x="3385193" y="3215241"/>
              <a:ext cx="1986836" cy="556314"/>
            </a:xfrm>
            <a:custGeom>
              <a:avLst/>
              <a:gdLst>
                <a:gd name="connsiteX0" fmla="*/ 0 w 1768284"/>
                <a:gd name="connsiteY0" fmla="*/ 0 h 556314"/>
                <a:gd name="connsiteX1" fmla="*/ 1031499 w 1768284"/>
                <a:gd name="connsiteY1" fmla="*/ 0 h 556314"/>
                <a:gd name="connsiteX2" fmla="*/ 1242220 w 1768284"/>
                <a:gd name="connsiteY2" fmla="*/ -59526 h 556314"/>
                <a:gd name="connsiteX3" fmla="*/ 1473570 w 1768284"/>
                <a:gd name="connsiteY3" fmla="*/ 0 h 556314"/>
                <a:gd name="connsiteX4" fmla="*/ 1768284 w 1768284"/>
                <a:gd name="connsiteY4" fmla="*/ 0 h 556314"/>
                <a:gd name="connsiteX5" fmla="*/ 1768284 w 1768284"/>
                <a:gd name="connsiteY5" fmla="*/ 92719 h 556314"/>
                <a:gd name="connsiteX6" fmla="*/ 1768284 w 1768284"/>
                <a:gd name="connsiteY6" fmla="*/ 92719 h 556314"/>
                <a:gd name="connsiteX7" fmla="*/ 1768284 w 1768284"/>
                <a:gd name="connsiteY7" fmla="*/ 231798 h 556314"/>
                <a:gd name="connsiteX8" fmla="*/ 1768284 w 1768284"/>
                <a:gd name="connsiteY8" fmla="*/ 556314 h 556314"/>
                <a:gd name="connsiteX9" fmla="*/ 1473570 w 1768284"/>
                <a:gd name="connsiteY9" fmla="*/ 556314 h 556314"/>
                <a:gd name="connsiteX10" fmla="*/ 1031499 w 1768284"/>
                <a:gd name="connsiteY10" fmla="*/ 556314 h 556314"/>
                <a:gd name="connsiteX11" fmla="*/ 1031499 w 1768284"/>
                <a:gd name="connsiteY11" fmla="*/ 556314 h 556314"/>
                <a:gd name="connsiteX12" fmla="*/ 0 w 1768284"/>
                <a:gd name="connsiteY12" fmla="*/ 556314 h 556314"/>
                <a:gd name="connsiteX13" fmla="*/ 0 w 1768284"/>
                <a:gd name="connsiteY13" fmla="*/ 231798 h 556314"/>
                <a:gd name="connsiteX14" fmla="*/ 0 w 1768284"/>
                <a:gd name="connsiteY14" fmla="*/ 92719 h 556314"/>
                <a:gd name="connsiteX15" fmla="*/ 0 w 1768284"/>
                <a:gd name="connsiteY15" fmla="*/ 92719 h 556314"/>
                <a:gd name="connsiteX16" fmla="*/ 0 w 1768284"/>
                <a:gd name="connsiteY16" fmla="*/ 0 h 55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68284" h="556314">
                  <a:moveTo>
                    <a:pt x="0" y="0"/>
                  </a:moveTo>
                  <a:lnTo>
                    <a:pt x="1031499" y="0"/>
                  </a:lnTo>
                  <a:lnTo>
                    <a:pt x="1242220" y="-59526"/>
                  </a:lnTo>
                  <a:lnTo>
                    <a:pt x="1473570" y="0"/>
                  </a:lnTo>
                  <a:lnTo>
                    <a:pt x="1768284" y="0"/>
                  </a:lnTo>
                  <a:lnTo>
                    <a:pt x="1768284" y="92719"/>
                  </a:lnTo>
                  <a:lnTo>
                    <a:pt x="1768284" y="92719"/>
                  </a:lnTo>
                  <a:lnTo>
                    <a:pt x="1768284" y="231798"/>
                  </a:lnTo>
                  <a:lnTo>
                    <a:pt x="1768284" y="556314"/>
                  </a:lnTo>
                  <a:lnTo>
                    <a:pt x="1473570" y="556314"/>
                  </a:lnTo>
                  <a:lnTo>
                    <a:pt x="1031499" y="556314"/>
                  </a:lnTo>
                  <a:lnTo>
                    <a:pt x="1031499" y="556314"/>
                  </a:lnTo>
                  <a:lnTo>
                    <a:pt x="0" y="556314"/>
                  </a:lnTo>
                  <a:lnTo>
                    <a:pt x="0" y="231798"/>
                  </a:lnTo>
                  <a:lnTo>
                    <a:pt x="0" y="92719"/>
                  </a:lnTo>
                  <a:lnTo>
                    <a:pt x="0" y="92719"/>
                  </a:lnTo>
                  <a:lnTo>
                    <a:pt x="0" y="0"/>
                  </a:lnTo>
                  <a:close/>
                </a:path>
              </a:pathLst>
            </a:custGeom>
            <a:solidFill>
              <a:srgbClr val="679CB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Purpose of Reporting Groups</a:t>
              </a:r>
            </a:p>
          </p:txBody>
        </p:sp>
      </p:grpSp>
      <p:sp>
        <p:nvSpPr>
          <p:cNvPr id="8" name="Rectangle 7">
            <a:extLst>
              <a:ext uri="{FF2B5EF4-FFF2-40B4-BE49-F238E27FC236}">
                <a16:creationId xmlns:a16="http://schemas.microsoft.com/office/drawing/2014/main" id="{DE3EA126-5616-AC6C-D359-9DE5DD2AAA0D}"/>
              </a:ext>
            </a:extLst>
          </p:cNvPr>
          <p:cNvSpPr/>
          <p:nvPr/>
        </p:nvSpPr>
        <p:spPr>
          <a:xfrm>
            <a:off x="5655379" y="1784718"/>
            <a:ext cx="1986836" cy="1589469"/>
          </a:xfrm>
          <a:prstGeom prst="rect">
            <a:avLst/>
          </a:prstGeom>
          <a:solidFill>
            <a:schemeClr val="accent1">
              <a:lumMod val="75000"/>
            </a:schemeClr>
          </a:soli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9" name="Freeform: Shape 8">
            <a:extLst>
              <a:ext uri="{FF2B5EF4-FFF2-40B4-BE49-F238E27FC236}">
                <a16:creationId xmlns:a16="http://schemas.microsoft.com/office/drawing/2014/main" id="{204166BE-42B3-1651-E48D-5828CA66C7D4}"/>
              </a:ext>
            </a:extLst>
          </p:cNvPr>
          <p:cNvSpPr/>
          <p:nvPr/>
        </p:nvSpPr>
        <p:spPr>
          <a:xfrm>
            <a:off x="5655379" y="3215241"/>
            <a:ext cx="1986836" cy="556314"/>
          </a:xfrm>
          <a:custGeom>
            <a:avLst/>
            <a:gdLst>
              <a:gd name="connsiteX0" fmla="*/ 0 w 1768284"/>
              <a:gd name="connsiteY0" fmla="*/ 0 h 556314"/>
              <a:gd name="connsiteX1" fmla="*/ 1031499 w 1768284"/>
              <a:gd name="connsiteY1" fmla="*/ 0 h 556314"/>
              <a:gd name="connsiteX2" fmla="*/ 1242220 w 1768284"/>
              <a:gd name="connsiteY2" fmla="*/ -59526 h 556314"/>
              <a:gd name="connsiteX3" fmla="*/ 1473570 w 1768284"/>
              <a:gd name="connsiteY3" fmla="*/ 0 h 556314"/>
              <a:gd name="connsiteX4" fmla="*/ 1768284 w 1768284"/>
              <a:gd name="connsiteY4" fmla="*/ 0 h 556314"/>
              <a:gd name="connsiteX5" fmla="*/ 1768284 w 1768284"/>
              <a:gd name="connsiteY5" fmla="*/ 92719 h 556314"/>
              <a:gd name="connsiteX6" fmla="*/ 1768284 w 1768284"/>
              <a:gd name="connsiteY6" fmla="*/ 92719 h 556314"/>
              <a:gd name="connsiteX7" fmla="*/ 1768284 w 1768284"/>
              <a:gd name="connsiteY7" fmla="*/ 231798 h 556314"/>
              <a:gd name="connsiteX8" fmla="*/ 1768284 w 1768284"/>
              <a:gd name="connsiteY8" fmla="*/ 556314 h 556314"/>
              <a:gd name="connsiteX9" fmla="*/ 1473570 w 1768284"/>
              <a:gd name="connsiteY9" fmla="*/ 556314 h 556314"/>
              <a:gd name="connsiteX10" fmla="*/ 1031499 w 1768284"/>
              <a:gd name="connsiteY10" fmla="*/ 556314 h 556314"/>
              <a:gd name="connsiteX11" fmla="*/ 1031499 w 1768284"/>
              <a:gd name="connsiteY11" fmla="*/ 556314 h 556314"/>
              <a:gd name="connsiteX12" fmla="*/ 0 w 1768284"/>
              <a:gd name="connsiteY12" fmla="*/ 556314 h 556314"/>
              <a:gd name="connsiteX13" fmla="*/ 0 w 1768284"/>
              <a:gd name="connsiteY13" fmla="*/ 231798 h 556314"/>
              <a:gd name="connsiteX14" fmla="*/ 0 w 1768284"/>
              <a:gd name="connsiteY14" fmla="*/ 92719 h 556314"/>
              <a:gd name="connsiteX15" fmla="*/ 0 w 1768284"/>
              <a:gd name="connsiteY15" fmla="*/ 92719 h 556314"/>
              <a:gd name="connsiteX16" fmla="*/ 0 w 1768284"/>
              <a:gd name="connsiteY16" fmla="*/ 0 h 55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68284" h="556314">
                <a:moveTo>
                  <a:pt x="0" y="0"/>
                </a:moveTo>
                <a:lnTo>
                  <a:pt x="1031499" y="0"/>
                </a:lnTo>
                <a:lnTo>
                  <a:pt x="1242220" y="-59526"/>
                </a:lnTo>
                <a:lnTo>
                  <a:pt x="1473570" y="0"/>
                </a:lnTo>
                <a:lnTo>
                  <a:pt x="1768284" y="0"/>
                </a:lnTo>
                <a:lnTo>
                  <a:pt x="1768284" y="92719"/>
                </a:lnTo>
                <a:lnTo>
                  <a:pt x="1768284" y="92719"/>
                </a:lnTo>
                <a:lnTo>
                  <a:pt x="1768284" y="231798"/>
                </a:lnTo>
                <a:lnTo>
                  <a:pt x="1768284" y="556314"/>
                </a:lnTo>
                <a:lnTo>
                  <a:pt x="1473570" y="556314"/>
                </a:lnTo>
                <a:lnTo>
                  <a:pt x="1031499" y="556314"/>
                </a:lnTo>
                <a:lnTo>
                  <a:pt x="1031499" y="556314"/>
                </a:lnTo>
                <a:lnTo>
                  <a:pt x="0" y="556314"/>
                </a:lnTo>
                <a:lnTo>
                  <a:pt x="0" y="231798"/>
                </a:lnTo>
                <a:lnTo>
                  <a:pt x="0" y="92719"/>
                </a:lnTo>
                <a:lnTo>
                  <a:pt x="0" y="92719"/>
                </a:lnTo>
                <a:lnTo>
                  <a:pt x="0" y="0"/>
                </a:lnTo>
                <a:close/>
              </a:path>
            </a:pathLst>
          </a:custGeom>
          <a:solidFill>
            <a:srgbClr val="679CB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dirty="0"/>
              <a:t>Process for Creating Reporting Groups</a:t>
            </a:r>
            <a:endParaRPr lang="en-US" sz="1500" kern="1200" dirty="0"/>
          </a:p>
        </p:txBody>
      </p:sp>
      <p:sp>
        <p:nvSpPr>
          <p:cNvPr id="3" name="Title 2">
            <a:extLst>
              <a:ext uri="{FF2B5EF4-FFF2-40B4-BE49-F238E27FC236}">
                <a16:creationId xmlns:a16="http://schemas.microsoft.com/office/drawing/2014/main" id="{D333D6B8-A268-49C0-84FC-3E67F45BBE3C}"/>
              </a:ext>
            </a:extLst>
          </p:cNvPr>
          <p:cNvSpPr>
            <a:spLocks noGrp="1"/>
          </p:cNvSpPr>
          <p:nvPr>
            <p:ph type="title"/>
          </p:nvPr>
        </p:nvSpPr>
        <p:spPr/>
        <p:txBody>
          <a:bodyPr/>
          <a:lstStyle/>
          <a:p>
            <a:r>
              <a:rPr lang="en-US" dirty="0"/>
              <a:t>Agenda</a:t>
            </a:r>
          </a:p>
        </p:txBody>
      </p:sp>
      <p:pic>
        <p:nvPicPr>
          <p:cNvPr id="14" name="Graphic 13" descr="Transfer with solid fill">
            <a:extLst>
              <a:ext uri="{FF2B5EF4-FFF2-40B4-BE49-F238E27FC236}">
                <a16:creationId xmlns:a16="http://schemas.microsoft.com/office/drawing/2014/main" id="{7EEEECFA-07A5-4D8F-B5E3-1D3145075CD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5978834" y="3987395"/>
            <a:ext cx="1338773" cy="1318916"/>
          </a:xfrm>
          <a:prstGeom prst="rect">
            <a:avLst/>
          </a:prstGeom>
        </p:spPr>
      </p:pic>
      <p:pic>
        <p:nvPicPr>
          <p:cNvPr id="23" name="Graphic 22" descr="Group of people outline">
            <a:extLst>
              <a:ext uri="{FF2B5EF4-FFF2-40B4-BE49-F238E27FC236}">
                <a16:creationId xmlns:a16="http://schemas.microsoft.com/office/drawing/2014/main" id="{9F64B04E-1D56-4322-98C5-34B24164A7DB}"/>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734000" y="1783243"/>
            <a:ext cx="1409350" cy="1409350"/>
          </a:xfrm>
          <a:prstGeom prst="rect">
            <a:avLst/>
          </a:prstGeom>
        </p:spPr>
      </p:pic>
      <p:sp>
        <p:nvSpPr>
          <p:cNvPr id="2" name="Rectangle 1">
            <a:extLst>
              <a:ext uri="{FF2B5EF4-FFF2-40B4-BE49-F238E27FC236}">
                <a16:creationId xmlns:a16="http://schemas.microsoft.com/office/drawing/2014/main" id="{87F10A66-E90C-1CA6-31F7-C10533F576E7}"/>
              </a:ext>
            </a:extLst>
          </p:cNvPr>
          <p:cNvSpPr/>
          <p:nvPr/>
        </p:nvSpPr>
        <p:spPr>
          <a:xfrm>
            <a:off x="4527265" y="3922012"/>
            <a:ext cx="2099633" cy="1700411"/>
          </a:xfrm>
          <a:prstGeom prst="rect">
            <a:avLst/>
          </a:prstGeom>
          <a:solidFill>
            <a:srgbClr val="00597F"/>
          </a:soli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4" name="Graphic 3" descr="Internet">
            <a:extLst>
              <a:ext uri="{FF2B5EF4-FFF2-40B4-BE49-F238E27FC236}">
                <a16:creationId xmlns:a16="http://schemas.microsoft.com/office/drawing/2014/main" id="{D46F7AF5-F32A-C65C-ED4A-4DA08CA3959D}"/>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835970" y="4045480"/>
            <a:ext cx="1472650" cy="1472650"/>
          </a:xfrm>
          <a:prstGeom prst="rect">
            <a:avLst/>
          </a:prstGeom>
        </p:spPr>
      </p:pic>
      <p:sp>
        <p:nvSpPr>
          <p:cNvPr id="5" name="Freeform: Shape 4">
            <a:extLst>
              <a:ext uri="{FF2B5EF4-FFF2-40B4-BE49-F238E27FC236}">
                <a16:creationId xmlns:a16="http://schemas.microsoft.com/office/drawing/2014/main" id="{D663BD10-585D-50B4-AEC5-CD7DA102CE2D}"/>
              </a:ext>
            </a:extLst>
          </p:cNvPr>
          <p:cNvSpPr/>
          <p:nvPr/>
        </p:nvSpPr>
        <p:spPr>
          <a:xfrm>
            <a:off x="4527266" y="5622423"/>
            <a:ext cx="2099633" cy="660558"/>
          </a:xfrm>
          <a:custGeom>
            <a:avLst/>
            <a:gdLst>
              <a:gd name="connsiteX0" fmla="*/ 0 w 2099633"/>
              <a:gd name="connsiteY0" fmla="*/ 0 h 660558"/>
              <a:gd name="connsiteX1" fmla="*/ 1224786 w 2099633"/>
              <a:gd name="connsiteY1" fmla="*/ 0 h 660558"/>
              <a:gd name="connsiteX2" fmla="*/ 1474992 w 2099633"/>
              <a:gd name="connsiteY2" fmla="*/ -70680 h 660558"/>
              <a:gd name="connsiteX3" fmla="*/ 1749694 w 2099633"/>
              <a:gd name="connsiteY3" fmla="*/ 0 h 660558"/>
              <a:gd name="connsiteX4" fmla="*/ 2099633 w 2099633"/>
              <a:gd name="connsiteY4" fmla="*/ 0 h 660558"/>
              <a:gd name="connsiteX5" fmla="*/ 2099633 w 2099633"/>
              <a:gd name="connsiteY5" fmla="*/ 110093 h 660558"/>
              <a:gd name="connsiteX6" fmla="*/ 2099633 w 2099633"/>
              <a:gd name="connsiteY6" fmla="*/ 110093 h 660558"/>
              <a:gd name="connsiteX7" fmla="*/ 2099633 w 2099633"/>
              <a:gd name="connsiteY7" fmla="*/ 275233 h 660558"/>
              <a:gd name="connsiteX8" fmla="*/ 2099633 w 2099633"/>
              <a:gd name="connsiteY8" fmla="*/ 660558 h 660558"/>
              <a:gd name="connsiteX9" fmla="*/ 1749694 w 2099633"/>
              <a:gd name="connsiteY9" fmla="*/ 660558 h 660558"/>
              <a:gd name="connsiteX10" fmla="*/ 1224786 w 2099633"/>
              <a:gd name="connsiteY10" fmla="*/ 660558 h 660558"/>
              <a:gd name="connsiteX11" fmla="*/ 1224786 w 2099633"/>
              <a:gd name="connsiteY11" fmla="*/ 660558 h 660558"/>
              <a:gd name="connsiteX12" fmla="*/ 0 w 2099633"/>
              <a:gd name="connsiteY12" fmla="*/ 660558 h 660558"/>
              <a:gd name="connsiteX13" fmla="*/ 0 w 2099633"/>
              <a:gd name="connsiteY13" fmla="*/ 275233 h 660558"/>
              <a:gd name="connsiteX14" fmla="*/ 0 w 2099633"/>
              <a:gd name="connsiteY14" fmla="*/ 110093 h 660558"/>
              <a:gd name="connsiteX15" fmla="*/ 0 w 2099633"/>
              <a:gd name="connsiteY15" fmla="*/ 110093 h 660558"/>
              <a:gd name="connsiteX16" fmla="*/ 0 w 2099633"/>
              <a:gd name="connsiteY16" fmla="*/ 0 h 66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99633" h="660558">
                <a:moveTo>
                  <a:pt x="0" y="0"/>
                </a:moveTo>
                <a:lnTo>
                  <a:pt x="1224786" y="0"/>
                </a:lnTo>
                <a:lnTo>
                  <a:pt x="1474992" y="-70680"/>
                </a:lnTo>
                <a:lnTo>
                  <a:pt x="1749694" y="0"/>
                </a:lnTo>
                <a:lnTo>
                  <a:pt x="2099633" y="0"/>
                </a:lnTo>
                <a:lnTo>
                  <a:pt x="2099633" y="110093"/>
                </a:lnTo>
                <a:lnTo>
                  <a:pt x="2099633" y="110093"/>
                </a:lnTo>
                <a:lnTo>
                  <a:pt x="2099633" y="275233"/>
                </a:lnTo>
                <a:lnTo>
                  <a:pt x="2099633" y="660558"/>
                </a:lnTo>
                <a:lnTo>
                  <a:pt x="1749694" y="660558"/>
                </a:lnTo>
                <a:lnTo>
                  <a:pt x="1224786" y="660558"/>
                </a:lnTo>
                <a:lnTo>
                  <a:pt x="1224786" y="660558"/>
                </a:lnTo>
                <a:lnTo>
                  <a:pt x="0" y="660558"/>
                </a:lnTo>
                <a:lnTo>
                  <a:pt x="0" y="275233"/>
                </a:lnTo>
                <a:lnTo>
                  <a:pt x="0" y="110093"/>
                </a:lnTo>
                <a:lnTo>
                  <a:pt x="0" y="110093"/>
                </a:lnTo>
                <a:lnTo>
                  <a:pt x="0" y="0"/>
                </a:lnTo>
                <a:close/>
              </a:path>
            </a:pathLst>
          </a:custGeom>
          <a:solidFill>
            <a:srgbClr val="679CB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t>ACT</a:t>
            </a:r>
            <a:r>
              <a:rPr lang="en-US" sz="1400" baseline="30000" dirty="0"/>
              <a:t>®</a:t>
            </a:r>
            <a:r>
              <a:rPr lang="en-US" sz="1400" kern="1200" dirty="0"/>
              <a:t> Aspire</a:t>
            </a:r>
            <a:r>
              <a:rPr lang="en-US" sz="1400" baseline="30000" dirty="0"/>
              <a:t>®</a:t>
            </a:r>
            <a:r>
              <a:rPr lang="en-US" sz="1400" kern="1200" dirty="0"/>
              <a:t> </a:t>
            </a:r>
            <a:r>
              <a:rPr lang="en-US" sz="1400" kern="1200" dirty="0" err="1"/>
              <a:t>PearsonAccess</a:t>
            </a:r>
            <a:r>
              <a:rPr lang="en-US" sz="1400" kern="1200" baseline="30000" dirty="0" err="1"/>
              <a:t>next</a:t>
            </a:r>
            <a:r>
              <a:rPr lang="en-US" sz="1400" kern="1200" dirty="0"/>
              <a:t> Resources</a:t>
            </a:r>
          </a:p>
        </p:txBody>
      </p:sp>
      <p:pic>
        <p:nvPicPr>
          <p:cNvPr id="12" name="Graphic 11" descr="Social network with solid fill">
            <a:extLst>
              <a:ext uri="{FF2B5EF4-FFF2-40B4-BE49-F238E27FC236}">
                <a16:creationId xmlns:a16="http://schemas.microsoft.com/office/drawing/2014/main" id="{5BB3857A-3BF7-C7BA-8756-98CAAC9F489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894616" y="1734358"/>
            <a:ext cx="1527095" cy="1527095"/>
          </a:xfrm>
          <a:prstGeom prst="rect">
            <a:avLst/>
          </a:prstGeom>
        </p:spPr>
      </p:pic>
      <p:pic>
        <p:nvPicPr>
          <p:cNvPr id="13" name="Audio 12">
            <a:hlinkClick r:id="" action="ppaction://media"/>
            <a:extLst>
              <a:ext uri="{FF2B5EF4-FFF2-40B4-BE49-F238E27FC236}">
                <a16:creationId xmlns:a16="http://schemas.microsoft.com/office/drawing/2014/main" id="{7B3A1915-9D3A-62A6-0F5E-0637A40D906F}"/>
              </a:ext>
            </a:extLst>
          </p:cNvPr>
          <p:cNvPicPr>
            <a:picLocks noChangeAspect="1"/>
          </p:cNvPicPr>
          <p:nvPr>
            <a:audioFile r:link="rId2"/>
            <p:extLst>
              <p:ext uri="{DAA4B4D4-6D71-4841-9C94-3DE7FCFB9230}">
                <p14:media xmlns:p14="http://schemas.microsoft.com/office/powerpoint/2010/main" r:embed="rId1"/>
              </p:ext>
            </p:extLst>
          </p:nvPr>
        </p:nvPicPr>
        <p:blipFill>
          <a:blip r:embed="rId13"/>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76503708"/>
      </p:ext>
    </p:extLst>
  </p:cSld>
  <p:clrMapOvr>
    <a:masterClrMapping/>
  </p:clrMapOvr>
  <mc:AlternateContent xmlns:mc="http://schemas.openxmlformats.org/markup-compatibility/2006" xmlns:p14="http://schemas.microsoft.com/office/powerpoint/2010/main">
    <mc:Choice Requires="p14">
      <p:transition spd="slow" p14:dur="2000" advTm="14179"/>
    </mc:Choice>
    <mc:Fallback xmlns="">
      <p:transition spd="slow" advTm="14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589EC-F506-41E6-9341-20AE85859CF4}"/>
              </a:ext>
            </a:extLst>
          </p:cNvPr>
          <p:cNvSpPr>
            <a:spLocks noGrp="1"/>
          </p:cNvSpPr>
          <p:nvPr>
            <p:ph type="ctrTitle"/>
          </p:nvPr>
        </p:nvSpPr>
        <p:spPr>
          <a:xfrm>
            <a:off x="609383" y="1579563"/>
            <a:ext cx="6225942" cy="1643697"/>
          </a:xfrm>
        </p:spPr>
        <p:txBody>
          <a:bodyPr/>
          <a:lstStyle/>
          <a:p>
            <a:r>
              <a:rPr lang="en-US"/>
              <a:t>Questions?</a:t>
            </a:r>
            <a:br>
              <a:rPr lang="en-US"/>
            </a:br>
            <a:r>
              <a:rPr lang="en-US" sz="2400" cap="none"/>
              <a:t>We’re here to help!</a:t>
            </a:r>
            <a:endParaRPr lang="en-US" cap="none"/>
          </a:p>
        </p:txBody>
      </p:sp>
      <p:sp>
        <p:nvSpPr>
          <p:cNvPr id="3" name="Subtitle 2">
            <a:extLst>
              <a:ext uri="{FF2B5EF4-FFF2-40B4-BE49-F238E27FC236}">
                <a16:creationId xmlns:a16="http://schemas.microsoft.com/office/drawing/2014/main" id="{9751DB9A-D4F5-4D7B-8BEE-58447F7172FA}"/>
              </a:ext>
            </a:extLst>
          </p:cNvPr>
          <p:cNvSpPr>
            <a:spLocks noGrp="1"/>
          </p:cNvSpPr>
          <p:nvPr>
            <p:ph type="subTitle" idx="1"/>
          </p:nvPr>
        </p:nvSpPr>
        <p:spPr>
          <a:xfrm>
            <a:off x="182052" y="3708720"/>
            <a:ext cx="7501448" cy="1721636"/>
          </a:xfrm>
        </p:spPr>
        <p:txBody>
          <a:bodyPr/>
          <a:lstStyle/>
          <a:p>
            <a:r>
              <a:rPr lang="en-US" dirty="0"/>
              <a:t>Pearson Customer Support</a:t>
            </a:r>
          </a:p>
          <a:p>
            <a:pPr marL="342900" indent="-342900" algn="l">
              <a:buFont typeface="Arial" panose="020B0604020202020204" pitchFamily="34" charset="0"/>
              <a:buChar char="•"/>
            </a:pPr>
            <a:r>
              <a:rPr lang="en-US" dirty="0"/>
              <a:t>Phone: 1.888.705.9421 Option 4 (ACT Aspire), 7:00 a.m. – 7:00 p.m., central time, Monday through Friday</a:t>
            </a:r>
          </a:p>
          <a:p>
            <a:endParaRPr lang="en-US" dirty="0"/>
          </a:p>
          <a:p>
            <a:endParaRPr lang="en-US" dirty="0"/>
          </a:p>
        </p:txBody>
      </p:sp>
      <p:pic>
        <p:nvPicPr>
          <p:cNvPr id="7" name="Graphic 6" descr="Speech">
            <a:extLst>
              <a:ext uri="{FF2B5EF4-FFF2-40B4-BE49-F238E27FC236}">
                <a16:creationId xmlns:a16="http://schemas.microsoft.com/office/drawing/2014/main" id="{98187C35-C68F-451A-8FED-FC10EBE784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36414" y="1850585"/>
            <a:ext cx="3443271" cy="3443271"/>
          </a:xfrm>
          <a:prstGeom prst="rect">
            <a:avLst/>
          </a:prstGeom>
        </p:spPr>
      </p:pic>
      <p:grpSp>
        <p:nvGrpSpPr>
          <p:cNvPr id="13" name="Group 12">
            <a:extLst>
              <a:ext uri="{FF2B5EF4-FFF2-40B4-BE49-F238E27FC236}">
                <a16:creationId xmlns:a16="http://schemas.microsoft.com/office/drawing/2014/main" id="{570C4E5C-DE9C-4332-ADEA-CF55B4809103}"/>
              </a:ext>
            </a:extLst>
          </p:cNvPr>
          <p:cNvGrpSpPr/>
          <p:nvPr/>
        </p:nvGrpSpPr>
        <p:grpSpPr>
          <a:xfrm>
            <a:off x="8938593" y="2615297"/>
            <a:ext cx="784644" cy="1402804"/>
            <a:chOff x="8938593" y="2615297"/>
            <a:chExt cx="784644" cy="1402804"/>
          </a:xfrm>
        </p:grpSpPr>
        <p:sp>
          <p:nvSpPr>
            <p:cNvPr id="12" name="TextBox 11">
              <a:extLst>
                <a:ext uri="{FF2B5EF4-FFF2-40B4-BE49-F238E27FC236}">
                  <a16:creationId xmlns:a16="http://schemas.microsoft.com/office/drawing/2014/main" id="{BAACCB9F-B75D-4232-89A1-7B2454A0C18A}"/>
                </a:ext>
              </a:extLst>
            </p:cNvPr>
            <p:cNvSpPr txBox="1"/>
            <p:nvPr/>
          </p:nvSpPr>
          <p:spPr>
            <a:xfrm>
              <a:off x="8938593" y="2615297"/>
              <a:ext cx="784644" cy="956923"/>
            </a:xfrm>
            <a:custGeom>
              <a:avLst/>
              <a:gdLst/>
              <a:ahLst/>
              <a:cxnLst/>
              <a:rect l="l" t="t" r="r" b="b"/>
              <a:pathLst>
                <a:path w="625957" h="956923">
                  <a:moveTo>
                    <a:pt x="294991" y="0"/>
                  </a:moveTo>
                  <a:cubicBezTo>
                    <a:pt x="391609" y="0"/>
                    <a:pt x="470924" y="35766"/>
                    <a:pt x="532937" y="107298"/>
                  </a:cubicBezTo>
                  <a:cubicBezTo>
                    <a:pt x="594951" y="178829"/>
                    <a:pt x="625957" y="270720"/>
                    <a:pt x="625957" y="382969"/>
                  </a:cubicBezTo>
                  <a:cubicBezTo>
                    <a:pt x="625957" y="458269"/>
                    <a:pt x="608313" y="525866"/>
                    <a:pt x="573023" y="585759"/>
                  </a:cubicBezTo>
                  <a:cubicBezTo>
                    <a:pt x="537734" y="645653"/>
                    <a:pt x="485828" y="702636"/>
                    <a:pt x="417305" y="756711"/>
                  </a:cubicBezTo>
                  <a:cubicBezTo>
                    <a:pt x="348782" y="810785"/>
                    <a:pt x="307326" y="847404"/>
                    <a:pt x="292936" y="866570"/>
                  </a:cubicBezTo>
                  <a:cubicBezTo>
                    <a:pt x="278546" y="885735"/>
                    <a:pt x="266554" y="915852"/>
                    <a:pt x="256961" y="956923"/>
                  </a:cubicBezTo>
                  <a:lnTo>
                    <a:pt x="220987" y="956923"/>
                  </a:lnTo>
                  <a:lnTo>
                    <a:pt x="220987" y="887110"/>
                  </a:lnTo>
                  <a:cubicBezTo>
                    <a:pt x="220987" y="815921"/>
                    <a:pt x="223042" y="765271"/>
                    <a:pt x="227154" y="735158"/>
                  </a:cubicBezTo>
                  <a:cubicBezTo>
                    <a:pt x="231265" y="705045"/>
                    <a:pt x="240344" y="671678"/>
                    <a:pt x="254392" y="635056"/>
                  </a:cubicBezTo>
                  <a:cubicBezTo>
                    <a:pt x="268439" y="598433"/>
                    <a:pt x="279574" y="574477"/>
                    <a:pt x="287797" y="563187"/>
                  </a:cubicBezTo>
                  <a:cubicBezTo>
                    <a:pt x="296019" y="551897"/>
                    <a:pt x="322401" y="523323"/>
                    <a:pt x="366941" y="477466"/>
                  </a:cubicBezTo>
                  <a:cubicBezTo>
                    <a:pt x="445057" y="398751"/>
                    <a:pt x="484115" y="321063"/>
                    <a:pt x="484115" y="244403"/>
                  </a:cubicBezTo>
                  <a:cubicBezTo>
                    <a:pt x="484115" y="185537"/>
                    <a:pt x="464415" y="137453"/>
                    <a:pt x="425014" y="100151"/>
                  </a:cubicBezTo>
                  <a:cubicBezTo>
                    <a:pt x="385613" y="62849"/>
                    <a:pt x="334050" y="44198"/>
                    <a:pt x="270323" y="44198"/>
                  </a:cubicBezTo>
                  <a:cubicBezTo>
                    <a:pt x="227839" y="44198"/>
                    <a:pt x="189124" y="54476"/>
                    <a:pt x="154177" y="75033"/>
                  </a:cubicBezTo>
                  <a:cubicBezTo>
                    <a:pt x="119230" y="95590"/>
                    <a:pt x="101757" y="117517"/>
                    <a:pt x="101757" y="140815"/>
                  </a:cubicBezTo>
                  <a:cubicBezTo>
                    <a:pt x="101757" y="151779"/>
                    <a:pt x="115804" y="160344"/>
                    <a:pt x="143898" y="166511"/>
                  </a:cubicBezTo>
                  <a:cubicBezTo>
                    <a:pt x="215162" y="185012"/>
                    <a:pt x="250794" y="226469"/>
                    <a:pt x="250794" y="290880"/>
                  </a:cubicBezTo>
                  <a:cubicBezTo>
                    <a:pt x="250794" y="325827"/>
                    <a:pt x="239831" y="354778"/>
                    <a:pt x="217903" y="377733"/>
                  </a:cubicBezTo>
                  <a:cubicBezTo>
                    <a:pt x="195976" y="400688"/>
                    <a:pt x="168567" y="412166"/>
                    <a:pt x="135676" y="412166"/>
                  </a:cubicBezTo>
                  <a:cubicBezTo>
                    <a:pt x="97303" y="412166"/>
                    <a:pt x="65097" y="398119"/>
                    <a:pt x="39058" y="370024"/>
                  </a:cubicBezTo>
                  <a:cubicBezTo>
                    <a:pt x="13020" y="341930"/>
                    <a:pt x="0" y="306983"/>
                    <a:pt x="0" y="265184"/>
                  </a:cubicBezTo>
                  <a:cubicBezTo>
                    <a:pt x="0" y="191179"/>
                    <a:pt x="28437" y="128481"/>
                    <a:pt x="85311" y="77089"/>
                  </a:cubicBezTo>
                  <a:cubicBezTo>
                    <a:pt x="142185" y="25697"/>
                    <a:pt x="212079" y="0"/>
                    <a:pt x="294991"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600" b="1">
                <a:solidFill>
                  <a:srgbClr val="042E60"/>
                </a:solidFill>
                <a:latin typeface="Bodoni MT Condensed" panose="02070606080606020203" pitchFamily="18" charset="0"/>
                <a:ea typeface="Adobe Ming Std L" panose="02020300000000000000" pitchFamily="18" charset="-128"/>
                <a:cs typeface="Adobe Hebrew" panose="02040503050201020203" pitchFamily="18" charset="-79"/>
              </a:endParaRPr>
            </a:p>
          </p:txBody>
        </p:sp>
        <p:sp>
          <p:nvSpPr>
            <p:cNvPr id="11" name="TextBox 10">
              <a:extLst>
                <a:ext uri="{FF2B5EF4-FFF2-40B4-BE49-F238E27FC236}">
                  <a16:creationId xmlns:a16="http://schemas.microsoft.com/office/drawing/2014/main" id="{9B1A2512-7D7D-433E-B5AE-CD3AA09173D3}"/>
                </a:ext>
              </a:extLst>
            </p:cNvPr>
            <p:cNvSpPr txBox="1"/>
            <p:nvPr/>
          </p:nvSpPr>
          <p:spPr>
            <a:xfrm>
              <a:off x="9082170" y="3708720"/>
              <a:ext cx="309382" cy="309381"/>
            </a:xfrm>
            <a:custGeom>
              <a:avLst/>
              <a:gdLst/>
              <a:ahLst/>
              <a:cxnLst/>
              <a:rect l="l" t="t" r="r" b="b"/>
              <a:pathLst>
                <a:path w="309382" h="309381">
                  <a:moveTo>
                    <a:pt x="152121" y="0"/>
                  </a:moveTo>
                  <a:lnTo>
                    <a:pt x="154177" y="0"/>
                  </a:lnTo>
                  <a:cubicBezTo>
                    <a:pt x="197347" y="0"/>
                    <a:pt x="234006" y="15075"/>
                    <a:pt x="264156" y="45225"/>
                  </a:cubicBezTo>
                  <a:cubicBezTo>
                    <a:pt x="294307" y="75375"/>
                    <a:pt x="309382" y="111693"/>
                    <a:pt x="309382" y="154177"/>
                  </a:cubicBezTo>
                  <a:cubicBezTo>
                    <a:pt x="309382" y="197346"/>
                    <a:pt x="294307" y="234006"/>
                    <a:pt x="264156" y="264156"/>
                  </a:cubicBezTo>
                  <a:cubicBezTo>
                    <a:pt x="234006" y="294306"/>
                    <a:pt x="197347" y="309381"/>
                    <a:pt x="154177" y="309381"/>
                  </a:cubicBezTo>
                  <a:cubicBezTo>
                    <a:pt x="112378" y="309381"/>
                    <a:pt x="76232" y="294135"/>
                    <a:pt x="45739" y="263642"/>
                  </a:cubicBezTo>
                  <a:cubicBezTo>
                    <a:pt x="15247" y="233150"/>
                    <a:pt x="0" y="196661"/>
                    <a:pt x="0" y="154177"/>
                  </a:cubicBezTo>
                  <a:cubicBezTo>
                    <a:pt x="0" y="113063"/>
                    <a:pt x="15247" y="77089"/>
                    <a:pt x="45739" y="46253"/>
                  </a:cubicBezTo>
                  <a:cubicBezTo>
                    <a:pt x="76232" y="15418"/>
                    <a:pt x="111693" y="0"/>
                    <a:pt x="152121"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6600" b="1">
                <a:solidFill>
                  <a:srgbClr val="042E60"/>
                </a:solidFill>
                <a:latin typeface="Bodoni MT Condensed" panose="02070606080606020203" pitchFamily="18" charset="0"/>
                <a:ea typeface="Adobe Ming Std L" panose="02020300000000000000" pitchFamily="18" charset="-128"/>
                <a:cs typeface="Adobe Hebrew" panose="02040503050201020203" pitchFamily="18" charset="-79"/>
              </a:endParaRPr>
            </a:p>
          </p:txBody>
        </p:sp>
      </p:grpSp>
      <p:pic>
        <p:nvPicPr>
          <p:cNvPr id="6" name="Audio 5">
            <a:hlinkClick r:id="" action="ppaction://media"/>
            <a:extLst>
              <a:ext uri="{FF2B5EF4-FFF2-40B4-BE49-F238E27FC236}">
                <a16:creationId xmlns:a16="http://schemas.microsoft.com/office/drawing/2014/main" id="{4C599D6D-8EE5-9924-5F76-453C91237FA3}"/>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08237555"/>
      </p:ext>
    </p:extLst>
  </p:cSld>
  <p:clrMapOvr>
    <a:masterClrMapping/>
  </p:clrMapOvr>
  <mc:AlternateContent xmlns:mc="http://schemas.openxmlformats.org/markup-compatibility/2006" xmlns:p14="http://schemas.microsoft.com/office/powerpoint/2010/main">
    <mc:Choice Requires="p14">
      <p:transition spd="slow" p14:dur="2000" advTm="17821"/>
    </mc:Choice>
    <mc:Fallback xmlns="">
      <p:transition spd="slow" advTm="17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AD0D7E71-7CBB-4E4F-BD01-EB67698FAB9D}"/>
              </a:ext>
            </a:extLst>
          </p:cNvPr>
          <p:cNvSpPr>
            <a:spLocks noGrp="1"/>
          </p:cNvSpPr>
          <p:nvPr>
            <p:ph type="subTitle" idx="1"/>
          </p:nvPr>
        </p:nvSpPr>
        <p:spPr>
          <a:xfrm>
            <a:off x="1046747" y="4615030"/>
            <a:ext cx="11145253" cy="660031"/>
          </a:xfrm>
        </p:spPr>
        <p:txBody>
          <a:bodyPr/>
          <a:lstStyle/>
          <a:p>
            <a:pPr lvl="0" algn="ctr" defTabSz="666750">
              <a:spcBef>
                <a:spcPct val="0"/>
              </a:spcBef>
              <a:spcAft>
                <a:spcPct val="35000"/>
              </a:spcAft>
            </a:pPr>
            <a:r>
              <a:rPr lang="en-US" sz="3400" dirty="0"/>
              <a:t>purpose of reporting groups </a:t>
            </a:r>
            <a:endParaRPr lang="en-US" sz="3400" kern="1200" dirty="0"/>
          </a:p>
        </p:txBody>
      </p:sp>
      <p:pic>
        <p:nvPicPr>
          <p:cNvPr id="3" name="Graphic 2" descr="Group of people outline">
            <a:extLst>
              <a:ext uri="{FF2B5EF4-FFF2-40B4-BE49-F238E27FC236}">
                <a16:creationId xmlns:a16="http://schemas.microsoft.com/office/drawing/2014/main" id="{84B43A3F-1F99-10F0-3D77-F07547022B98}"/>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654141" y="890414"/>
            <a:ext cx="2538585" cy="2538585"/>
          </a:xfrm>
          <a:prstGeom prst="rect">
            <a:avLst/>
          </a:prstGeom>
        </p:spPr>
      </p:pic>
      <p:pic>
        <p:nvPicPr>
          <p:cNvPr id="5" name="Graphic 4" descr="Group of people outline">
            <a:extLst>
              <a:ext uri="{FF2B5EF4-FFF2-40B4-BE49-F238E27FC236}">
                <a16:creationId xmlns:a16="http://schemas.microsoft.com/office/drawing/2014/main" id="{74675FFB-37DA-BE12-97C7-D4848BCC6FB0}"/>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734000" y="1783243"/>
            <a:ext cx="1409350" cy="1409350"/>
          </a:xfrm>
          <a:prstGeom prst="rect">
            <a:avLst/>
          </a:prstGeom>
        </p:spPr>
      </p:pic>
      <p:pic>
        <p:nvPicPr>
          <p:cNvPr id="7" name="Audio 6">
            <a:hlinkClick r:id="" action="ppaction://media"/>
            <a:extLst>
              <a:ext uri="{FF2B5EF4-FFF2-40B4-BE49-F238E27FC236}">
                <a16:creationId xmlns:a16="http://schemas.microsoft.com/office/drawing/2014/main" id="{98FE75AB-2849-F473-4C94-829AA72639AF}"/>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76570113"/>
      </p:ext>
    </p:extLst>
  </p:cSld>
  <p:clrMapOvr>
    <a:masterClrMapping/>
  </p:clrMapOvr>
  <mc:AlternateContent xmlns:mc="http://schemas.openxmlformats.org/markup-compatibility/2006" xmlns:p14="http://schemas.microsoft.com/office/powerpoint/2010/main">
    <mc:Choice Requires="p14">
      <p:transition spd="slow" p14:dur="2000" advTm="6679"/>
    </mc:Choice>
    <mc:Fallback xmlns="">
      <p:transition spd="slow" advTm="66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2DCFFE6C-39BC-466B-BEF1-5FE46F5373BD}"/>
              </a:ext>
            </a:extLst>
          </p:cNvPr>
          <p:cNvSpPr>
            <a:spLocks noGrp="1"/>
          </p:cNvSpPr>
          <p:nvPr>
            <p:ph type="title"/>
          </p:nvPr>
        </p:nvSpPr>
        <p:spPr>
          <a:xfrm>
            <a:off x="629476" y="266805"/>
            <a:ext cx="10724322" cy="721178"/>
          </a:xfrm>
        </p:spPr>
        <p:txBody>
          <a:bodyPr/>
          <a:lstStyle/>
          <a:p>
            <a:r>
              <a:rPr lang="en-US" dirty="0"/>
              <a:t>Purpose of reporting groups</a:t>
            </a:r>
          </a:p>
        </p:txBody>
      </p:sp>
      <p:sp>
        <p:nvSpPr>
          <p:cNvPr id="3" name="Text Placeholder 2"/>
          <p:cNvSpPr>
            <a:spLocks noGrp="1"/>
          </p:cNvSpPr>
          <p:nvPr>
            <p:ph type="body" sz="quarter" idx="12"/>
          </p:nvPr>
        </p:nvSpPr>
        <p:spPr/>
        <p:txBody>
          <a:bodyPr/>
          <a:lstStyle/>
          <a:p>
            <a:r>
              <a:rPr lang="en-US" dirty="0" err="1"/>
              <a:t>Pearsonaccess</a:t>
            </a:r>
            <a:r>
              <a:rPr lang="en-US" dirty="0"/>
              <a:t> Next</a:t>
            </a:r>
          </a:p>
        </p:txBody>
      </p:sp>
      <p:pic>
        <p:nvPicPr>
          <p:cNvPr id="11" name="Picture 10"/>
          <p:cNvPicPr>
            <a:picLocks noChangeAspect="1"/>
          </p:cNvPicPr>
          <p:nvPr/>
        </p:nvPicPr>
        <p:blipFill>
          <a:blip r:embed="rId5"/>
          <a:stretch>
            <a:fillRect/>
          </a:stretch>
        </p:blipFill>
        <p:spPr>
          <a:xfrm>
            <a:off x="77823" y="6217547"/>
            <a:ext cx="1743075" cy="523875"/>
          </a:xfrm>
          <a:prstGeom prst="rect">
            <a:avLst/>
          </a:prstGeom>
        </p:spPr>
      </p:pic>
      <p:sp>
        <p:nvSpPr>
          <p:cNvPr id="15" name="TextBox 14">
            <a:extLst>
              <a:ext uri="{FF2B5EF4-FFF2-40B4-BE49-F238E27FC236}">
                <a16:creationId xmlns:a16="http://schemas.microsoft.com/office/drawing/2014/main" id="{BCCEA45E-1E97-47DB-9008-74A6156EF7E1}"/>
              </a:ext>
            </a:extLst>
          </p:cNvPr>
          <p:cNvSpPr txBox="1"/>
          <p:nvPr/>
        </p:nvSpPr>
        <p:spPr>
          <a:xfrm>
            <a:off x="9189450" y="1935338"/>
            <a:ext cx="110058" cy="164195"/>
          </a:xfrm>
          <a:custGeom>
            <a:avLst/>
            <a:gdLst/>
            <a:ahLst/>
            <a:cxnLst/>
            <a:rect l="l" t="t" r="r" b="b"/>
            <a:pathLst>
              <a:path w="110058" h="164195">
                <a:moveTo>
                  <a:pt x="19869" y="0"/>
                </a:moveTo>
                <a:lnTo>
                  <a:pt x="102803" y="0"/>
                </a:lnTo>
                <a:lnTo>
                  <a:pt x="102803" y="29356"/>
                </a:lnTo>
                <a:lnTo>
                  <a:pt x="43644" y="29356"/>
                </a:lnTo>
                <a:lnTo>
                  <a:pt x="38733" y="57150"/>
                </a:lnTo>
                <a:cubicBezTo>
                  <a:pt x="45727" y="53653"/>
                  <a:pt x="52871" y="51904"/>
                  <a:pt x="60164" y="51904"/>
                </a:cubicBezTo>
                <a:cubicBezTo>
                  <a:pt x="74079" y="51904"/>
                  <a:pt x="85874" y="56964"/>
                  <a:pt x="95548" y="67084"/>
                </a:cubicBezTo>
                <a:cubicBezTo>
                  <a:pt x="105222" y="77205"/>
                  <a:pt x="110058" y="90339"/>
                  <a:pt x="110058" y="106486"/>
                </a:cubicBezTo>
                <a:cubicBezTo>
                  <a:pt x="110058" y="119955"/>
                  <a:pt x="106152" y="131973"/>
                  <a:pt x="98338" y="142540"/>
                </a:cubicBezTo>
                <a:cubicBezTo>
                  <a:pt x="87697" y="156976"/>
                  <a:pt x="72926" y="164195"/>
                  <a:pt x="54025" y="164195"/>
                </a:cubicBezTo>
                <a:cubicBezTo>
                  <a:pt x="38919" y="164195"/>
                  <a:pt x="26603" y="160139"/>
                  <a:pt x="17078" y="152028"/>
                </a:cubicBezTo>
                <a:cubicBezTo>
                  <a:pt x="7553" y="143917"/>
                  <a:pt x="1860" y="133015"/>
                  <a:pt x="0" y="119323"/>
                </a:cubicBezTo>
                <a:lnTo>
                  <a:pt x="31254" y="116086"/>
                </a:lnTo>
                <a:cubicBezTo>
                  <a:pt x="32147" y="123155"/>
                  <a:pt x="34789" y="128755"/>
                  <a:pt x="39179" y="132885"/>
                </a:cubicBezTo>
                <a:cubicBezTo>
                  <a:pt x="43569" y="137015"/>
                  <a:pt x="48630" y="139080"/>
                  <a:pt x="54359" y="139080"/>
                </a:cubicBezTo>
                <a:cubicBezTo>
                  <a:pt x="60908" y="139080"/>
                  <a:pt x="66452" y="136420"/>
                  <a:pt x="70991" y="131099"/>
                </a:cubicBezTo>
                <a:cubicBezTo>
                  <a:pt x="75530" y="125778"/>
                  <a:pt x="77800" y="117760"/>
                  <a:pt x="77800" y="107045"/>
                </a:cubicBezTo>
                <a:cubicBezTo>
                  <a:pt x="77800" y="96999"/>
                  <a:pt x="75549" y="89464"/>
                  <a:pt x="71047" y="84441"/>
                </a:cubicBezTo>
                <a:cubicBezTo>
                  <a:pt x="66545" y="79418"/>
                  <a:pt x="60685" y="76907"/>
                  <a:pt x="53467" y="76907"/>
                </a:cubicBezTo>
                <a:cubicBezTo>
                  <a:pt x="44462" y="76907"/>
                  <a:pt x="36388" y="80888"/>
                  <a:pt x="29245" y="88850"/>
                </a:cubicBezTo>
                <a:lnTo>
                  <a:pt x="3795" y="85167"/>
                </a:lnTo>
                <a:lnTo>
                  <a:pt x="19869" y="0"/>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gn="ctr">
              <a:defRPr sz="2400" b="1">
                <a:solidFill>
                  <a:schemeClr val="bg1"/>
                </a:solidFill>
              </a:defRPr>
            </a:lvl1pPr>
          </a:lstStyle>
          <a:p>
            <a:endParaRPr lang="en-US"/>
          </a:p>
        </p:txBody>
      </p:sp>
      <p:sp>
        <p:nvSpPr>
          <p:cNvPr id="2" name="TextBox 1">
            <a:extLst>
              <a:ext uri="{FF2B5EF4-FFF2-40B4-BE49-F238E27FC236}">
                <a16:creationId xmlns:a16="http://schemas.microsoft.com/office/drawing/2014/main" id="{A8BA1D89-1AD9-E7BB-400C-60882B488517}"/>
              </a:ext>
            </a:extLst>
          </p:cNvPr>
          <p:cNvSpPr txBox="1"/>
          <p:nvPr/>
        </p:nvSpPr>
        <p:spPr>
          <a:xfrm>
            <a:off x="1061357" y="2351314"/>
            <a:ext cx="9911443" cy="4154984"/>
          </a:xfrm>
          <a:prstGeom prst="rect">
            <a:avLst/>
          </a:prstGeom>
          <a:noFill/>
        </p:spPr>
        <p:txBody>
          <a:bodyPr wrap="square" rtlCol="0">
            <a:spAutoFit/>
          </a:bodyPr>
          <a:lstStyle/>
          <a:p>
            <a:pPr marL="285750" indent="-285750">
              <a:buFont typeface="Arial" panose="020B0704020202020204" pitchFamily="34" charset="0"/>
              <a:buChar char="•"/>
            </a:pPr>
            <a:r>
              <a:rPr lang="en-US" sz="2400" dirty="0"/>
              <a:t>Reporting Groups are optional.</a:t>
            </a:r>
          </a:p>
          <a:p>
            <a:pPr marL="285750" indent="-285750">
              <a:buFont typeface="Arial" panose="020B0704020202020204" pitchFamily="34" charset="0"/>
              <a:buChar char="•"/>
            </a:pPr>
            <a:r>
              <a:rPr lang="en-US" sz="2400" dirty="0"/>
              <a:t>Students may belong to multiple reporting groups.</a:t>
            </a:r>
          </a:p>
          <a:p>
            <a:pPr marL="285750" indent="-285750">
              <a:buFont typeface="Arial" panose="020B0704020202020204" pitchFamily="34" charset="0"/>
              <a:buChar char="•"/>
            </a:pPr>
            <a:r>
              <a:rPr lang="en-US" sz="2400" dirty="0"/>
              <a:t>Multiple users may be granted permission to view a reporting group. </a:t>
            </a:r>
          </a:p>
          <a:p>
            <a:pPr marL="285750" indent="-285750">
              <a:buFont typeface="Arial" panose="020B0704020202020204" pitchFamily="34" charset="0"/>
              <a:buChar char="•"/>
            </a:pPr>
            <a:r>
              <a:rPr lang="en-US" sz="2400" dirty="0"/>
              <a:t>Reporting Groups are available to view in:</a:t>
            </a:r>
          </a:p>
          <a:p>
            <a:pPr marL="742950" lvl="1" indent="-285750">
              <a:buFont typeface="Arial" panose="020B0704020202020204" pitchFamily="34" charset="0"/>
              <a:buChar char="•"/>
            </a:pPr>
            <a:r>
              <a:rPr lang="en-US" sz="2400" dirty="0"/>
              <a:t>OnDemand Reports</a:t>
            </a:r>
          </a:p>
          <a:p>
            <a:pPr marL="742950" lvl="1" indent="-285750">
              <a:buFont typeface="Arial" panose="020B0704020202020204" pitchFamily="34" charset="0"/>
              <a:buChar char="•"/>
            </a:pPr>
            <a:r>
              <a:rPr lang="en-US" sz="2400" dirty="0"/>
              <a:t>Current Progress Report</a:t>
            </a:r>
          </a:p>
          <a:p>
            <a:pPr marL="742950" lvl="1" indent="-285750">
              <a:buFont typeface="Arial" panose="020B0704020202020204" pitchFamily="34" charset="0"/>
              <a:buChar char="•"/>
            </a:pPr>
            <a:r>
              <a:rPr lang="en-US" sz="2400" dirty="0"/>
              <a:t>Proficiency Reports</a:t>
            </a:r>
          </a:p>
          <a:p>
            <a:pPr marL="742950" lvl="1" indent="-285750">
              <a:buFont typeface="Arial" panose="020B0704020202020204" pitchFamily="34" charset="0"/>
              <a:buChar char="•"/>
            </a:pPr>
            <a:r>
              <a:rPr lang="en-US" sz="2400" dirty="0"/>
              <a:t>Historical Student Data</a:t>
            </a:r>
          </a:p>
          <a:p>
            <a:pPr marL="285750" indent="-285750">
              <a:buFont typeface="Arial" panose="020B0704020202020204" pitchFamily="34" charset="0"/>
              <a:buChar char="•"/>
            </a:pPr>
            <a:r>
              <a:rPr lang="en-US" sz="2400" dirty="0"/>
              <a:t>Reporting Groups can be created manually through the user interface or via the Reporting Groups Import.</a:t>
            </a:r>
          </a:p>
          <a:p>
            <a:endParaRPr lang="en-US" sz="2400" dirty="0"/>
          </a:p>
        </p:txBody>
      </p:sp>
      <p:pic>
        <p:nvPicPr>
          <p:cNvPr id="6" name="Audio 5">
            <a:hlinkClick r:id="" action="ppaction://media"/>
            <a:extLst>
              <a:ext uri="{FF2B5EF4-FFF2-40B4-BE49-F238E27FC236}">
                <a16:creationId xmlns:a16="http://schemas.microsoft.com/office/drawing/2014/main" id="{5BA78E8C-94B4-D78F-CDCA-1D251ACE1CE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29653034"/>
      </p:ext>
    </p:extLst>
  </p:cSld>
  <p:clrMapOvr>
    <a:masterClrMapping/>
  </p:clrMapOvr>
  <mc:AlternateContent xmlns:mc="http://schemas.openxmlformats.org/markup-compatibility/2006" xmlns:p14="http://schemas.microsoft.com/office/powerpoint/2010/main">
    <mc:Choice Requires="p14">
      <p:transition spd="slow" p14:dur="2000" advTm="42173"/>
    </mc:Choice>
    <mc:Fallback xmlns="">
      <p:transition spd="slow" advTm="421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88071-679B-2DF3-73FF-445D05158051}"/>
            </a:ext>
          </a:extLst>
        </p:cNvPr>
        <p:cNvGrpSpPr/>
        <p:nvPr/>
      </p:nvGrpSpPr>
      <p:grpSpPr>
        <a:xfrm>
          <a:off x="0" y="0"/>
          <a:ext cx="0" cy="0"/>
          <a:chOff x="0" y="0"/>
          <a:chExt cx="0" cy="0"/>
        </a:xfrm>
      </p:grpSpPr>
      <p:sp>
        <p:nvSpPr>
          <p:cNvPr id="4" name="Subtitle 3">
            <a:extLst>
              <a:ext uri="{FF2B5EF4-FFF2-40B4-BE49-F238E27FC236}">
                <a16:creationId xmlns:a16="http://schemas.microsoft.com/office/drawing/2014/main" id="{1F5DD093-840C-88DE-7FA6-188C66A6287D}"/>
              </a:ext>
            </a:extLst>
          </p:cNvPr>
          <p:cNvSpPr>
            <a:spLocks noGrp="1"/>
          </p:cNvSpPr>
          <p:nvPr>
            <p:ph type="subTitle" idx="1"/>
          </p:nvPr>
        </p:nvSpPr>
        <p:spPr>
          <a:xfrm>
            <a:off x="1046747" y="4615030"/>
            <a:ext cx="11145253" cy="660031"/>
          </a:xfrm>
        </p:spPr>
        <p:txBody>
          <a:bodyPr/>
          <a:lstStyle/>
          <a:p>
            <a:pPr lvl="0" algn="ctr" defTabSz="666750">
              <a:spcBef>
                <a:spcPct val="0"/>
              </a:spcBef>
              <a:spcAft>
                <a:spcPct val="35000"/>
              </a:spcAft>
            </a:pPr>
            <a:r>
              <a:rPr lang="en-US" sz="3200" dirty="0"/>
              <a:t>Process for Creating reporting Groups</a:t>
            </a:r>
          </a:p>
        </p:txBody>
      </p:sp>
      <p:pic>
        <p:nvPicPr>
          <p:cNvPr id="5" name="Graphic 4" descr="Group of people outline">
            <a:extLst>
              <a:ext uri="{FF2B5EF4-FFF2-40B4-BE49-F238E27FC236}">
                <a16:creationId xmlns:a16="http://schemas.microsoft.com/office/drawing/2014/main" id="{83AB63AC-C622-6F1E-4895-96020385E51E}"/>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734000" y="1783243"/>
            <a:ext cx="1409350" cy="1409350"/>
          </a:xfrm>
          <a:prstGeom prst="rect">
            <a:avLst/>
          </a:prstGeom>
        </p:spPr>
      </p:pic>
      <p:pic>
        <p:nvPicPr>
          <p:cNvPr id="2" name="Graphic 1" descr="Social network with solid fill">
            <a:extLst>
              <a:ext uri="{FF2B5EF4-FFF2-40B4-BE49-F238E27FC236}">
                <a16:creationId xmlns:a16="http://schemas.microsoft.com/office/drawing/2014/main" id="{C16B3B4A-7E35-E022-9178-D7A82286F63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610249" y="795009"/>
            <a:ext cx="2710544" cy="2710544"/>
          </a:xfrm>
          <a:prstGeom prst="rect">
            <a:avLst/>
          </a:prstGeom>
        </p:spPr>
      </p:pic>
      <p:pic>
        <p:nvPicPr>
          <p:cNvPr id="11" name="Audio 10">
            <a:hlinkClick r:id="" action="ppaction://media"/>
            <a:extLst>
              <a:ext uri="{FF2B5EF4-FFF2-40B4-BE49-F238E27FC236}">
                <a16:creationId xmlns:a16="http://schemas.microsoft.com/office/drawing/2014/main" id="{7416099F-C524-DCFB-2545-3E65BDC298CC}"/>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46075107"/>
      </p:ext>
    </p:extLst>
  </p:cSld>
  <p:clrMapOvr>
    <a:masterClrMapping/>
  </p:clrMapOvr>
  <mc:AlternateContent xmlns:mc="http://schemas.openxmlformats.org/markup-compatibility/2006" xmlns:p14="http://schemas.microsoft.com/office/powerpoint/2010/main">
    <mc:Choice Requires="p14">
      <p:transition spd="slow" p14:dur="2000" advTm="12745"/>
    </mc:Choice>
    <mc:Fallback xmlns="">
      <p:transition spd="slow" advTm="12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ACF6429-D57B-277C-8F18-1139DFB04BC9}"/>
              </a:ext>
            </a:extLst>
          </p:cNvPr>
          <p:cNvPicPr>
            <a:picLocks noChangeAspect="1"/>
          </p:cNvPicPr>
          <p:nvPr/>
        </p:nvPicPr>
        <p:blipFill>
          <a:blip r:embed="rId5"/>
          <a:stretch>
            <a:fillRect/>
          </a:stretch>
        </p:blipFill>
        <p:spPr>
          <a:xfrm>
            <a:off x="1102612" y="2244916"/>
            <a:ext cx="2000000" cy="3942857"/>
          </a:xfrm>
          <a:prstGeom prst="rect">
            <a:avLst/>
          </a:prstGeom>
        </p:spPr>
      </p:pic>
      <p:sp>
        <p:nvSpPr>
          <p:cNvPr id="14" name="Title 13">
            <a:extLst>
              <a:ext uri="{FF2B5EF4-FFF2-40B4-BE49-F238E27FC236}">
                <a16:creationId xmlns:a16="http://schemas.microsoft.com/office/drawing/2014/main" id="{2DCFFE6C-39BC-466B-BEF1-5FE46F5373BD}"/>
              </a:ext>
            </a:extLst>
          </p:cNvPr>
          <p:cNvSpPr>
            <a:spLocks noGrp="1"/>
          </p:cNvSpPr>
          <p:nvPr>
            <p:ph type="title"/>
          </p:nvPr>
        </p:nvSpPr>
        <p:spPr/>
        <p:txBody>
          <a:bodyPr/>
          <a:lstStyle/>
          <a:p>
            <a:r>
              <a:rPr lang="en-US" dirty="0"/>
              <a:t>Create reporting groups</a:t>
            </a:r>
          </a:p>
        </p:txBody>
      </p:sp>
      <p:sp>
        <p:nvSpPr>
          <p:cNvPr id="13" name="Text Placeholder 12">
            <a:extLst>
              <a:ext uri="{FF2B5EF4-FFF2-40B4-BE49-F238E27FC236}">
                <a16:creationId xmlns:a16="http://schemas.microsoft.com/office/drawing/2014/main" id="{1DA2C448-1BC1-4A5B-9F2E-CC6212BD57DB}"/>
              </a:ext>
            </a:extLst>
          </p:cNvPr>
          <p:cNvSpPr>
            <a:spLocks noGrp="1"/>
          </p:cNvSpPr>
          <p:nvPr>
            <p:ph type="body" sz="quarter" idx="15"/>
          </p:nvPr>
        </p:nvSpPr>
        <p:spPr>
          <a:xfrm>
            <a:off x="1749287" y="1400538"/>
            <a:ext cx="8638719" cy="360333"/>
          </a:xfrm>
        </p:spPr>
        <p:txBody>
          <a:bodyPr/>
          <a:lstStyle/>
          <a:p>
            <a:pPr marL="0" indent="0">
              <a:buNone/>
            </a:pPr>
            <a:r>
              <a:rPr lang="en-US" dirty="0"/>
              <a:t>Reports &gt; Reporting groups </a:t>
            </a:r>
          </a:p>
        </p:txBody>
      </p:sp>
      <p:sp>
        <p:nvSpPr>
          <p:cNvPr id="20" name="Rectangle 19">
            <a:extLst>
              <a:ext uri="{FF2B5EF4-FFF2-40B4-BE49-F238E27FC236}">
                <a16:creationId xmlns:a16="http://schemas.microsoft.com/office/drawing/2014/main" id="{B5EC9C08-A0DC-E86C-B810-E6F71A6B9889}"/>
              </a:ext>
            </a:extLst>
          </p:cNvPr>
          <p:cNvSpPr/>
          <p:nvPr/>
        </p:nvSpPr>
        <p:spPr>
          <a:xfrm>
            <a:off x="1129826" y="4343929"/>
            <a:ext cx="1972786" cy="179085"/>
          </a:xfrm>
          <a:prstGeom prst="rect">
            <a:avLst/>
          </a:prstGeom>
          <a:solidFill>
            <a:schemeClr val="accent4">
              <a:lumMod val="7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F512723-63EC-931B-5D9B-C47774153E13}"/>
              </a:ext>
            </a:extLst>
          </p:cNvPr>
          <p:cNvPicPr>
            <a:picLocks noChangeAspect="1"/>
          </p:cNvPicPr>
          <p:nvPr/>
        </p:nvPicPr>
        <p:blipFill>
          <a:blip r:embed="rId6"/>
          <a:stretch>
            <a:fillRect/>
          </a:stretch>
        </p:blipFill>
        <p:spPr>
          <a:xfrm>
            <a:off x="1092458" y="2173427"/>
            <a:ext cx="10938127" cy="3807776"/>
          </a:xfrm>
          <a:prstGeom prst="rect">
            <a:avLst/>
          </a:prstGeom>
        </p:spPr>
      </p:pic>
      <p:sp>
        <p:nvSpPr>
          <p:cNvPr id="9" name="Rectangle 8">
            <a:extLst>
              <a:ext uri="{FF2B5EF4-FFF2-40B4-BE49-F238E27FC236}">
                <a16:creationId xmlns:a16="http://schemas.microsoft.com/office/drawing/2014/main" id="{9FFFDE27-85A6-2B87-7977-284DE561D31C}"/>
              </a:ext>
            </a:extLst>
          </p:cNvPr>
          <p:cNvSpPr/>
          <p:nvPr/>
        </p:nvSpPr>
        <p:spPr>
          <a:xfrm>
            <a:off x="9506833" y="4523014"/>
            <a:ext cx="2347710" cy="375557"/>
          </a:xfrm>
          <a:prstGeom prst="rect">
            <a:avLst/>
          </a:prstGeom>
          <a:solidFill>
            <a:schemeClr val="accent4">
              <a:lumMod val="7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udio 3">
            <a:hlinkClick r:id="" action="ppaction://media"/>
            <a:extLst>
              <a:ext uri="{FF2B5EF4-FFF2-40B4-BE49-F238E27FC236}">
                <a16:creationId xmlns:a16="http://schemas.microsoft.com/office/drawing/2014/main" id="{6C6631C6-07DC-5878-9E97-2E19894DC510}"/>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99102595"/>
      </p:ext>
    </p:extLst>
  </p:cSld>
  <p:clrMapOvr>
    <a:masterClrMapping/>
  </p:clrMapOvr>
  <mc:AlternateContent xmlns:mc="http://schemas.openxmlformats.org/markup-compatibility/2006" xmlns:p14="http://schemas.microsoft.com/office/powerpoint/2010/main">
    <mc:Choice Requires="p14">
      <p:transition spd="slow" p14:dur="2000" advTm="16175"/>
    </mc:Choice>
    <mc:Fallback xmlns="">
      <p:transition spd="slow" advTm="161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 presetClass="entr" presetSubtype="0" fill="hold" grpId="0" nodeType="withEffect">
                                  <p:stCondLst>
                                    <p:cond delay="500"/>
                                  </p:stCondLst>
                                  <p:childTnLst>
                                    <p:set>
                                      <p:cBhvr>
                                        <p:cTn id="8" dur="1" fill="hold">
                                          <p:stCondLst>
                                            <p:cond delay="499"/>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1000"/>
                                  </p:stCondLst>
                                  <p:childTnLst>
                                    <p:set>
                                      <p:cBhvr>
                                        <p:cTn id="12" dur="1" fill="hold">
                                          <p:stCondLst>
                                            <p:cond delay="3499"/>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200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bldLst>
      <p:bldP spid="20"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4E5FA55-F505-50E9-C64A-402E0EFABD35}"/>
              </a:ext>
            </a:extLst>
          </p:cNvPr>
          <p:cNvPicPr>
            <a:picLocks noChangeAspect="1"/>
          </p:cNvPicPr>
          <p:nvPr/>
        </p:nvPicPr>
        <p:blipFill>
          <a:blip r:embed="rId6"/>
          <a:stretch>
            <a:fillRect/>
          </a:stretch>
        </p:blipFill>
        <p:spPr>
          <a:xfrm>
            <a:off x="1228922" y="2147219"/>
            <a:ext cx="10446893" cy="4089531"/>
          </a:xfrm>
          <a:prstGeom prst="rect">
            <a:avLst/>
          </a:prstGeom>
        </p:spPr>
      </p:pic>
      <p:sp>
        <p:nvSpPr>
          <p:cNvPr id="14" name="Title 13">
            <a:extLst>
              <a:ext uri="{FF2B5EF4-FFF2-40B4-BE49-F238E27FC236}">
                <a16:creationId xmlns:a16="http://schemas.microsoft.com/office/drawing/2014/main" id="{2DCFFE6C-39BC-466B-BEF1-5FE46F5373BD}"/>
              </a:ext>
            </a:extLst>
          </p:cNvPr>
          <p:cNvSpPr>
            <a:spLocks noGrp="1"/>
          </p:cNvSpPr>
          <p:nvPr>
            <p:ph type="title"/>
          </p:nvPr>
        </p:nvSpPr>
        <p:spPr/>
        <p:txBody>
          <a:bodyPr/>
          <a:lstStyle/>
          <a:p>
            <a:r>
              <a:rPr lang="en-US" dirty="0"/>
              <a:t>Create reporting groups</a:t>
            </a:r>
          </a:p>
        </p:txBody>
      </p:sp>
      <p:sp>
        <p:nvSpPr>
          <p:cNvPr id="13" name="Text Placeholder 12">
            <a:extLst>
              <a:ext uri="{FF2B5EF4-FFF2-40B4-BE49-F238E27FC236}">
                <a16:creationId xmlns:a16="http://schemas.microsoft.com/office/drawing/2014/main" id="{1DA2C448-1BC1-4A5B-9F2E-CC6212BD57DB}"/>
              </a:ext>
            </a:extLst>
          </p:cNvPr>
          <p:cNvSpPr>
            <a:spLocks noGrp="1"/>
          </p:cNvSpPr>
          <p:nvPr>
            <p:ph type="body" sz="quarter" idx="15"/>
          </p:nvPr>
        </p:nvSpPr>
        <p:spPr>
          <a:xfrm>
            <a:off x="1699630" y="1337085"/>
            <a:ext cx="8792739" cy="360333"/>
          </a:xfrm>
        </p:spPr>
        <p:txBody>
          <a:bodyPr/>
          <a:lstStyle/>
          <a:p>
            <a:pPr marL="0" indent="0">
              <a:buNone/>
            </a:pPr>
            <a:r>
              <a:rPr lang="en-US" dirty="0"/>
              <a:t>Manage Reporting Groups</a:t>
            </a:r>
          </a:p>
        </p:txBody>
      </p:sp>
      <p:pic>
        <p:nvPicPr>
          <p:cNvPr id="4" name="Audio 3">
            <a:hlinkClick r:id="" action="ppaction://media"/>
            <a:extLst>
              <a:ext uri="{FF2B5EF4-FFF2-40B4-BE49-F238E27FC236}">
                <a16:creationId xmlns:a16="http://schemas.microsoft.com/office/drawing/2014/main" id="{146A49EC-9DCA-00C0-D8C8-A01F47CF4AF1}"/>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751548377"/>
      </p:ext>
    </p:extLst>
  </p:cSld>
  <p:clrMapOvr>
    <a:masterClrMapping/>
  </p:clrMapOvr>
  <mc:AlternateContent xmlns:mc="http://schemas.openxmlformats.org/markup-compatibility/2006" xmlns:p14="http://schemas.microsoft.com/office/powerpoint/2010/main">
    <mc:Choice Requires="p14">
      <p:transition spd="slow" p14:dur="2000" advTm="10397"/>
    </mc:Choice>
    <mc:Fallback xmlns="">
      <p:transition spd="slow" advTm="103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DDC145-BDCE-4E8A-FE56-D892CA57394E}"/>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0D90F5CF-DBFC-5AA2-31CE-831A5689E648}"/>
              </a:ext>
            </a:extLst>
          </p:cNvPr>
          <p:cNvPicPr>
            <a:picLocks noChangeAspect="1"/>
          </p:cNvPicPr>
          <p:nvPr/>
        </p:nvPicPr>
        <p:blipFill>
          <a:blip r:embed="rId6"/>
          <a:stretch>
            <a:fillRect/>
          </a:stretch>
        </p:blipFill>
        <p:spPr>
          <a:xfrm>
            <a:off x="1760357" y="1778586"/>
            <a:ext cx="8693984" cy="4773168"/>
          </a:xfrm>
          <a:prstGeom prst="rect">
            <a:avLst/>
          </a:prstGeom>
        </p:spPr>
      </p:pic>
      <p:sp>
        <p:nvSpPr>
          <p:cNvPr id="14" name="Title 13">
            <a:extLst>
              <a:ext uri="{FF2B5EF4-FFF2-40B4-BE49-F238E27FC236}">
                <a16:creationId xmlns:a16="http://schemas.microsoft.com/office/drawing/2014/main" id="{B0582CD5-8910-9C8D-2BCF-7F0832AD3DE9}"/>
              </a:ext>
            </a:extLst>
          </p:cNvPr>
          <p:cNvSpPr>
            <a:spLocks noGrp="1"/>
          </p:cNvSpPr>
          <p:nvPr>
            <p:ph type="title"/>
          </p:nvPr>
        </p:nvSpPr>
        <p:spPr/>
        <p:txBody>
          <a:bodyPr/>
          <a:lstStyle/>
          <a:p>
            <a:r>
              <a:rPr lang="en-US" dirty="0"/>
              <a:t>Create reporting groups</a:t>
            </a:r>
          </a:p>
        </p:txBody>
      </p:sp>
      <p:sp>
        <p:nvSpPr>
          <p:cNvPr id="13" name="Text Placeholder 12">
            <a:extLst>
              <a:ext uri="{FF2B5EF4-FFF2-40B4-BE49-F238E27FC236}">
                <a16:creationId xmlns:a16="http://schemas.microsoft.com/office/drawing/2014/main" id="{96122585-D965-D0BC-C046-A809AADDA9BC}"/>
              </a:ext>
            </a:extLst>
          </p:cNvPr>
          <p:cNvSpPr>
            <a:spLocks noGrp="1"/>
          </p:cNvSpPr>
          <p:nvPr>
            <p:ph type="body" sz="quarter" idx="15"/>
          </p:nvPr>
        </p:nvSpPr>
        <p:spPr>
          <a:xfrm>
            <a:off x="1699630" y="1308324"/>
            <a:ext cx="8792739" cy="360333"/>
          </a:xfrm>
        </p:spPr>
        <p:txBody>
          <a:bodyPr/>
          <a:lstStyle/>
          <a:p>
            <a:pPr marL="0" indent="0">
              <a:buNone/>
            </a:pPr>
            <a:r>
              <a:rPr lang="en-US" dirty="0"/>
              <a:t>Manage Reporting Groups</a:t>
            </a:r>
          </a:p>
        </p:txBody>
      </p:sp>
      <p:sp>
        <p:nvSpPr>
          <p:cNvPr id="4" name="Rectangle 3">
            <a:extLst>
              <a:ext uri="{FF2B5EF4-FFF2-40B4-BE49-F238E27FC236}">
                <a16:creationId xmlns:a16="http://schemas.microsoft.com/office/drawing/2014/main" id="{C4A81B75-D28D-6D1F-0BBD-36AA929D91D4}"/>
              </a:ext>
            </a:extLst>
          </p:cNvPr>
          <p:cNvSpPr/>
          <p:nvPr/>
        </p:nvSpPr>
        <p:spPr>
          <a:xfrm>
            <a:off x="1827041" y="3379263"/>
            <a:ext cx="3010856" cy="653143"/>
          </a:xfrm>
          <a:prstGeom prst="rect">
            <a:avLst/>
          </a:prstGeom>
          <a:solidFill>
            <a:schemeClr val="accent4">
              <a:lumMod val="7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udio 4">
            <a:hlinkClick r:id="" action="ppaction://media"/>
            <a:extLst>
              <a:ext uri="{FF2B5EF4-FFF2-40B4-BE49-F238E27FC236}">
                <a16:creationId xmlns:a16="http://schemas.microsoft.com/office/drawing/2014/main" id="{22EAACD8-47D2-2082-C362-3CF3B5258178}"/>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799416393"/>
      </p:ext>
    </p:extLst>
  </p:cSld>
  <p:clrMapOvr>
    <a:masterClrMapping/>
  </p:clrMapOvr>
  <mc:AlternateContent xmlns:mc="http://schemas.openxmlformats.org/markup-compatibility/2006" xmlns:p14="http://schemas.microsoft.com/office/powerpoint/2010/main">
    <mc:Choice Requires="p14">
      <p:transition spd="slow" p14:dur="2000" advTm="8457"/>
    </mc:Choice>
    <mc:Fallback xmlns="">
      <p:transition spd="slow" advTm="84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250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774079-9683-9F30-D3B3-1536926399AC}"/>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100F06F6-6CA0-D481-3800-5135A5E27CC0}"/>
              </a:ext>
            </a:extLst>
          </p:cNvPr>
          <p:cNvPicPr>
            <a:picLocks noChangeAspect="1"/>
          </p:cNvPicPr>
          <p:nvPr/>
        </p:nvPicPr>
        <p:blipFill>
          <a:blip r:embed="rId6"/>
          <a:stretch>
            <a:fillRect/>
          </a:stretch>
        </p:blipFill>
        <p:spPr>
          <a:xfrm>
            <a:off x="1760356" y="1778587"/>
            <a:ext cx="8698623" cy="4775715"/>
          </a:xfrm>
          <a:prstGeom prst="rect">
            <a:avLst/>
          </a:prstGeom>
        </p:spPr>
      </p:pic>
      <p:sp>
        <p:nvSpPr>
          <p:cNvPr id="14" name="Title 13">
            <a:extLst>
              <a:ext uri="{FF2B5EF4-FFF2-40B4-BE49-F238E27FC236}">
                <a16:creationId xmlns:a16="http://schemas.microsoft.com/office/drawing/2014/main" id="{8CCA9AFE-05C8-5753-CCC3-18A633E5F07D}"/>
              </a:ext>
            </a:extLst>
          </p:cNvPr>
          <p:cNvSpPr>
            <a:spLocks noGrp="1"/>
          </p:cNvSpPr>
          <p:nvPr>
            <p:ph type="title"/>
          </p:nvPr>
        </p:nvSpPr>
        <p:spPr/>
        <p:txBody>
          <a:bodyPr/>
          <a:lstStyle/>
          <a:p>
            <a:r>
              <a:rPr lang="en-US" dirty="0"/>
              <a:t>Create reporting groups</a:t>
            </a:r>
          </a:p>
        </p:txBody>
      </p:sp>
      <p:sp>
        <p:nvSpPr>
          <p:cNvPr id="13" name="Text Placeholder 12">
            <a:extLst>
              <a:ext uri="{FF2B5EF4-FFF2-40B4-BE49-F238E27FC236}">
                <a16:creationId xmlns:a16="http://schemas.microsoft.com/office/drawing/2014/main" id="{6A9EC285-AD1E-0109-C185-F02EF2FE21A9}"/>
              </a:ext>
            </a:extLst>
          </p:cNvPr>
          <p:cNvSpPr>
            <a:spLocks noGrp="1"/>
          </p:cNvSpPr>
          <p:nvPr>
            <p:ph type="body" sz="quarter" idx="15"/>
          </p:nvPr>
        </p:nvSpPr>
        <p:spPr>
          <a:xfrm>
            <a:off x="1733020" y="1328894"/>
            <a:ext cx="8792739" cy="360333"/>
          </a:xfrm>
        </p:spPr>
        <p:txBody>
          <a:bodyPr/>
          <a:lstStyle/>
          <a:p>
            <a:pPr marL="0" indent="0">
              <a:buNone/>
            </a:pPr>
            <a:r>
              <a:rPr lang="en-US" dirty="0"/>
              <a:t>Manage Reporting Groups</a:t>
            </a:r>
          </a:p>
        </p:txBody>
      </p:sp>
      <p:sp>
        <p:nvSpPr>
          <p:cNvPr id="4" name="Rectangle 3">
            <a:extLst>
              <a:ext uri="{FF2B5EF4-FFF2-40B4-BE49-F238E27FC236}">
                <a16:creationId xmlns:a16="http://schemas.microsoft.com/office/drawing/2014/main" id="{6901E54E-884B-E7ED-7E87-67BE399C1498}"/>
              </a:ext>
            </a:extLst>
          </p:cNvPr>
          <p:cNvSpPr/>
          <p:nvPr/>
        </p:nvSpPr>
        <p:spPr>
          <a:xfrm>
            <a:off x="1733020" y="4620986"/>
            <a:ext cx="4335644" cy="653143"/>
          </a:xfrm>
          <a:prstGeom prst="rect">
            <a:avLst/>
          </a:prstGeom>
          <a:solidFill>
            <a:schemeClr val="accent4">
              <a:lumMod val="7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7836F3F-282C-6CAF-6CE4-5316B7340C7C}"/>
              </a:ext>
            </a:extLst>
          </p:cNvPr>
          <p:cNvSpPr/>
          <p:nvPr/>
        </p:nvSpPr>
        <p:spPr>
          <a:xfrm>
            <a:off x="6096000" y="4620985"/>
            <a:ext cx="4390315" cy="653143"/>
          </a:xfrm>
          <a:prstGeom prst="rect">
            <a:avLst/>
          </a:prstGeom>
          <a:solidFill>
            <a:schemeClr val="accent4">
              <a:lumMod val="7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5">
            <a:hlinkClick r:id="" action="ppaction://media"/>
            <a:extLst>
              <a:ext uri="{FF2B5EF4-FFF2-40B4-BE49-F238E27FC236}">
                <a16:creationId xmlns:a16="http://schemas.microsoft.com/office/drawing/2014/main" id="{3DBA59F1-691E-126E-D717-1F35478406D4}"/>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635845587"/>
      </p:ext>
    </p:extLst>
  </p:cSld>
  <p:clrMapOvr>
    <a:masterClrMapping/>
  </p:clrMapOvr>
  <mc:AlternateContent xmlns:mc="http://schemas.openxmlformats.org/markup-compatibility/2006" xmlns:p14="http://schemas.microsoft.com/office/powerpoint/2010/main">
    <mc:Choice Requires="p14">
      <p:transition spd="slow" p14:dur="2000" advTm="22324"/>
    </mc:Choice>
    <mc:Fallback xmlns="">
      <p:transition spd="slow" advTm="22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 presetClass="entr" presetSubtype="0" fill="hold" grpId="0" nodeType="withEffect">
                                  <p:stCondLst>
                                    <p:cond delay="1000"/>
                                  </p:stCondLst>
                                  <p:childTnLst>
                                    <p:set>
                                      <p:cBhvr>
                                        <p:cTn id="8" dur="1" fill="hold">
                                          <p:stCondLst>
                                            <p:cond delay="1999"/>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2000"/>
                                  </p:stCondLst>
                                  <p:childTnLst>
                                    <p:set>
                                      <p:cBhvr>
                                        <p:cTn id="12" dur="1" fill="hold">
                                          <p:stCondLst>
                                            <p:cond delay="9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6"/>
                </p:tgtEl>
              </p:cMediaNode>
            </p:audio>
          </p:childTnLst>
        </p:cTn>
      </p:par>
    </p:tnLst>
    <p:bldLst>
      <p:bldP spid="4" grpId="0" animBg="1"/>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9.1|3.7"/>
</p:tagLst>
</file>

<file path=ppt/tags/tag10.xml><?xml version="1.0" encoding="utf-8"?>
<p:tagLst xmlns:a="http://schemas.openxmlformats.org/drawingml/2006/main" xmlns:r="http://schemas.openxmlformats.org/officeDocument/2006/relationships" xmlns:p="http://schemas.openxmlformats.org/presentationml/2006/main">
  <p:tag name="TIMING" val="|9.1|3.7"/>
</p:tagLst>
</file>

<file path=ppt/tags/tag11.xml><?xml version="1.0" encoding="utf-8"?>
<p:tagLst xmlns:a="http://schemas.openxmlformats.org/drawingml/2006/main" xmlns:r="http://schemas.openxmlformats.org/officeDocument/2006/relationships" xmlns:p="http://schemas.openxmlformats.org/presentationml/2006/main">
  <p:tag name="TIMING" val="|9.1|3.7"/>
</p:tagLst>
</file>

<file path=ppt/tags/tag12.xml><?xml version="1.0" encoding="utf-8"?>
<p:tagLst xmlns:a="http://schemas.openxmlformats.org/drawingml/2006/main" xmlns:r="http://schemas.openxmlformats.org/officeDocument/2006/relationships" xmlns:p="http://schemas.openxmlformats.org/presentationml/2006/main">
  <p:tag name="TIMING" val="|9.1|3.7"/>
</p:tagLst>
</file>

<file path=ppt/tags/tag2.xml><?xml version="1.0" encoding="utf-8"?>
<p:tagLst xmlns:a="http://schemas.openxmlformats.org/drawingml/2006/main" xmlns:r="http://schemas.openxmlformats.org/officeDocument/2006/relationships" xmlns:p="http://schemas.openxmlformats.org/presentationml/2006/main">
  <p:tag name="TIMING" val="|9.1|3.7"/>
</p:tagLst>
</file>

<file path=ppt/tags/tag3.xml><?xml version="1.0" encoding="utf-8"?>
<p:tagLst xmlns:a="http://schemas.openxmlformats.org/drawingml/2006/main" xmlns:r="http://schemas.openxmlformats.org/officeDocument/2006/relationships" xmlns:p="http://schemas.openxmlformats.org/presentationml/2006/main">
  <p:tag name="TIMING" val="|9.1|3.7"/>
</p:tagLst>
</file>

<file path=ppt/tags/tag4.xml><?xml version="1.0" encoding="utf-8"?>
<p:tagLst xmlns:a="http://schemas.openxmlformats.org/drawingml/2006/main" xmlns:r="http://schemas.openxmlformats.org/officeDocument/2006/relationships" xmlns:p="http://schemas.openxmlformats.org/presentationml/2006/main">
  <p:tag name="TIMING" val="|9.1|3.7"/>
</p:tagLst>
</file>

<file path=ppt/tags/tag5.xml><?xml version="1.0" encoding="utf-8"?>
<p:tagLst xmlns:a="http://schemas.openxmlformats.org/drawingml/2006/main" xmlns:r="http://schemas.openxmlformats.org/officeDocument/2006/relationships" xmlns:p="http://schemas.openxmlformats.org/presentationml/2006/main">
  <p:tag name="TIMING" val="|9.1|3.7"/>
</p:tagLst>
</file>

<file path=ppt/tags/tag6.xml><?xml version="1.0" encoding="utf-8"?>
<p:tagLst xmlns:a="http://schemas.openxmlformats.org/drawingml/2006/main" xmlns:r="http://schemas.openxmlformats.org/officeDocument/2006/relationships" xmlns:p="http://schemas.openxmlformats.org/presentationml/2006/main">
  <p:tag name="TIMING" val="|9.1|3.7"/>
</p:tagLst>
</file>

<file path=ppt/tags/tag7.xml><?xml version="1.0" encoding="utf-8"?>
<p:tagLst xmlns:a="http://schemas.openxmlformats.org/drawingml/2006/main" xmlns:r="http://schemas.openxmlformats.org/officeDocument/2006/relationships" xmlns:p="http://schemas.openxmlformats.org/presentationml/2006/main">
  <p:tag name="TIMING" val="|9.1|3.7"/>
</p:tagLst>
</file>

<file path=ppt/tags/tag8.xml><?xml version="1.0" encoding="utf-8"?>
<p:tagLst xmlns:a="http://schemas.openxmlformats.org/drawingml/2006/main" xmlns:r="http://schemas.openxmlformats.org/officeDocument/2006/relationships" xmlns:p="http://schemas.openxmlformats.org/presentationml/2006/main">
  <p:tag name="TIMING" val="|9.1|3.7"/>
</p:tagLst>
</file>

<file path=ppt/tags/tag9.xml><?xml version="1.0" encoding="utf-8"?>
<p:tagLst xmlns:a="http://schemas.openxmlformats.org/drawingml/2006/main" xmlns:r="http://schemas.openxmlformats.org/officeDocument/2006/relationships" xmlns:p="http://schemas.openxmlformats.org/presentationml/2006/main">
  <p:tag name="TIMING" val="|9.1|3.7"/>
</p:tagLst>
</file>

<file path=ppt/theme/theme1.xml><?xml version="1.0" encoding="utf-8"?>
<a:theme xmlns:a="http://schemas.openxmlformats.org/drawingml/2006/main" name="Aspire Theme">
  <a:themeElements>
    <a:clrScheme name="Aspire Colors">
      <a:dk1>
        <a:srgbClr val="042E60"/>
      </a:dk1>
      <a:lt1>
        <a:srgbClr val="FCFCFC"/>
      </a:lt1>
      <a:dk2>
        <a:srgbClr val="767676"/>
      </a:dk2>
      <a:lt2>
        <a:srgbClr val="E7E6E6"/>
      </a:lt2>
      <a:accent1>
        <a:srgbClr val="0077AA"/>
      </a:accent1>
      <a:accent2>
        <a:srgbClr val="63428C"/>
      </a:accent2>
      <a:accent3>
        <a:srgbClr val="999999"/>
      </a:accent3>
      <a:accent4>
        <a:srgbClr val="86DBF9"/>
      </a:accent4>
      <a:accent5>
        <a:srgbClr val="005274"/>
      </a:accent5>
      <a:accent6>
        <a:srgbClr val="CCCCCC"/>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pire Theme" id="{226EA89B-4380-4143-A04B-68FBB67067C5}" vid="{931C1DE2-B7D0-4FDF-B951-E1FEE98FC29B}"/>
    </a:ext>
  </a:extLst>
</a:theme>
</file>

<file path=ppt/theme/theme2.xml><?xml version="1.0" encoding="utf-8"?>
<a:theme xmlns:a="http://schemas.openxmlformats.org/drawingml/2006/main" name="1_Aspire Theme">
  <a:themeElements>
    <a:clrScheme name="Aspire Colors">
      <a:dk1>
        <a:srgbClr val="042E60"/>
      </a:dk1>
      <a:lt1>
        <a:srgbClr val="FCFCFC"/>
      </a:lt1>
      <a:dk2>
        <a:srgbClr val="767676"/>
      </a:dk2>
      <a:lt2>
        <a:srgbClr val="E7E6E6"/>
      </a:lt2>
      <a:accent1>
        <a:srgbClr val="0077AA"/>
      </a:accent1>
      <a:accent2>
        <a:srgbClr val="63428C"/>
      </a:accent2>
      <a:accent3>
        <a:srgbClr val="999999"/>
      </a:accent3>
      <a:accent4>
        <a:srgbClr val="86DBF9"/>
      </a:accent4>
      <a:accent5>
        <a:srgbClr val="005274"/>
      </a:accent5>
      <a:accent6>
        <a:srgbClr val="CCCCCC"/>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pire Theme" id="{226EA89B-4380-4143-A04B-68FBB67067C5}" vid="{931C1DE2-B7D0-4FDF-B951-E1FEE98FC29B}"/>
    </a:ext>
  </a:extLst>
</a:theme>
</file>

<file path=ppt/theme/theme3.xml><?xml version="1.0" encoding="utf-8"?>
<a:theme xmlns:a="http://schemas.openxmlformats.org/drawingml/2006/main" name="2_Aspire Theme">
  <a:themeElements>
    <a:clrScheme name="Aspire Colors">
      <a:dk1>
        <a:srgbClr val="042E60"/>
      </a:dk1>
      <a:lt1>
        <a:srgbClr val="FCFCFC"/>
      </a:lt1>
      <a:dk2>
        <a:srgbClr val="767676"/>
      </a:dk2>
      <a:lt2>
        <a:srgbClr val="E7E6E6"/>
      </a:lt2>
      <a:accent1>
        <a:srgbClr val="0077AA"/>
      </a:accent1>
      <a:accent2>
        <a:srgbClr val="63428C"/>
      </a:accent2>
      <a:accent3>
        <a:srgbClr val="999999"/>
      </a:accent3>
      <a:accent4>
        <a:srgbClr val="86DBF9"/>
      </a:accent4>
      <a:accent5>
        <a:srgbClr val="005274"/>
      </a:accent5>
      <a:accent6>
        <a:srgbClr val="CCCCCC"/>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pire Theme" id="{226EA89B-4380-4143-A04B-68FBB67067C5}" vid="{931C1DE2-B7D0-4FDF-B951-E1FEE98FC29B}"/>
    </a:ext>
  </a:extLst>
</a:theme>
</file>

<file path=ppt/theme/theme4.xml><?xml version="1.0" encoding="utf-8"?>
<a:theme xmlns:a="http://schemas.openxmlformats.org/drawingml/2006/main" name="3_Aspire Theme">
  <a:themeElements>
    <a:clrScheme name="Aspire Colors">
      <a:dk1>
        <a:srgbClr val="042E60"/>
      </a:dk1>
      <a:lt1>
        <a:srgbClr val="FCFCFC"/>
      </a:lt1>
      <a:dk2>
        <a:srgbClr val="767676"/>
      </a:dk2>
      <a:lt2>
        <a:srgbClr val="E7E6E6"/>
      </a:lt2>
      <a:accent1>
        <a:srgbClr val="0077AA"/>
      </a:accent1>
      <a:accent2>
        <a:srgbClr val="63428C"/>
      </a:accent2>
      <a:accent3>
        <a:srgbClr val="999999"/>
      </a:accent3>
      <a:accent4>
        <a:srgbClr val="86DBF9"/>
      </a:accent4>
      <a:accent5>
        <a:srgbClr val="005274"/>
      </a:accent5>
      <a:accent6>
        <a:srgbClr val="CCCCCC"/>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pire Theme" id="{226EA89B-4380-4143-A04B-68FBB67067C5}" vid="{931C1DE2-B7D0-4FDF-B951-E1FEE98FC29B}"/>
    </a:ext>
  </a:extLst>
</a:theme>
</file>

<file path=ppt/theme/theme5.xml><?xml version="1.0" encoding="utf-8"?>
<a:theme xmlns:a="http://schemas.openxmlformats.org/drawingml/2006/main" name="4_Aspire Theme">
  <a:themeElements>
    <a:clrScheme name="Aspire Colors">
      <a:dk1>
        <a:srgbClr val="042E60"/>
      </a:dk1>
      <a:lt1>
        <a:srgbClr val="FCFCFC"/>
      </a:lt1>
      <a:dk2>
        <a:srgbClr val="767676"/>
      </a:dk2>
      <a:lt2>
        <a:srgbClr val="E7E6E6"/>
      </a:lt2>
      <a:accent1>
        <a:srgbClr val="0077AA"/>
      </a:accent1>
      <a:accent2>
        <a:srgbClr val="63428C"/>
      </a:accent2>
      <a:accent3>
        <a:srgbClr val="999999"/>
      </a:accent3>
      <a:accent4>
        <a:srgbClr val="86DBF9"/>
      </a:accent4>
      <a:accent5>
        <a:srgbClr val="005274"/>
      </a:accent5>
      <a:accent6>
        <a:srgbClr val="CCCCCC"/>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pire Theme" id="{226EA89B-4380-4143-A04B-68FBB67067C5}" vid="{931C1DE2-B7D0-4FDF-B951-E1FEE98FC29B}"/>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F483F8DB2D76849BD1C17C49A3FFA8D" ma:contentTypeVersion="20" ma:contentTypeDescription="Create a new document." ma:contentTypeScope="" ma:versionID="24f3c1d5220acd1f686ebf6a87695f55">
  <xsd:schema xmlns:xsd="http://www.w3.org/2001/XMLSchema" xmlns:xs="http://www.w3.org/2001/XMLSchema" xmlns:p="http://schemas.microsoft.com/office/2006/metadata/properties" xmlns:ns1="http://schemas.microsoft.com/sharepoint/v3" xmlns:ns2="6e03043a-91b4-430d-9397-a94a796b0a4d" xmlns:ns3="5c49b5b9-a32c-4183-9b2f-d7fe9087c203" targetNamespace="http://schemas.microsoft.com/office/2006/metadata/properties" ma:root="true" ma:fieldsID="4d9be648aa0fef8aa7da2e7973a87548" ns1:_="" ns2:_="" ns3:_="">
    <xsd:import namespace="http://schemas.microsoft.com/sharepoint/v3"/>
    <xsd:import namespace="6e03043a-91b4-430d-9397-a94a796b0a4d"/>
    <xsd:import namespace="5c49b5b9-a32c-4183-9b2f-d7fe9087c20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LengthInSecond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MediaServiceObjectDetectorVersions" minOccurs="0"/>
                <xsd:element ref="ns2: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6" nillable="true" ma:displayName="Unified Compliance Policy Properties" ma:hidden="true" ma:internalName="_ip_UnifiedCompliancePolicyProperties">
      <xsd:simpleType>
        <xsd:restriction base="dms:Note"/>
      </xsd:simpleType>
    </xsd:element>
    <xsd:element name="_ip_UnifiedCompliancePolicyUIAction" ma:index="2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e03043a-91b4-430d-9397-a94a796b0a4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DateTaken" ma:index="16" nillable="true" ma:displayName="MediaServiceDateTaken" ma:hidden="true" ma:internalName="MediaServiceDateTake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46342d94-4a90-4c9b-8c88-cb4c8647e98f"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c49b5b9-a32c-4183-9b2f-d7fe9087c20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b3041e26-895f-487a-bf97-19eb3c584e00}" ma:internalName="TaxCatchAll" ma:showField="CatchAllData" ma:web="5c49b5b9-a32c-4183-9b2f-d7fe9087c20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5c49b5b9-a32c-4183-9b2f-d7fe9087c203">
      <UserInfo>
        <DisplayName>Katie Wollan</DisplayName>
        <AccountId>338</AccountId>
        <AccountType/>
      </UserInfo>
    </SharedWithUsers>
    <TaxCatchAll xmlns="5c49b5b9-a32c-4183-9b2f-d7fe9087c203" xsi:nil="true"/>
    <lcf76f155ced4ddcb4097134ff3c332f xmlns="6e03043a-91b4-430d-9397-a94a796b0a4d">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FD44DD82-3480-4240-9255-F99A904AD7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e03043a-91b4-430d-9397-a94a796b0a4d"/>
    <ds:schemaRef ds:uri="5c49b5b9-a32c-4183-9b2f-d7fe9087c2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F357ACD-D9DE-48C5-98CE-B7F61619C4DA}">
  <ds:schemaRefs>
    <ds:schemaRef ds:uri="http://schemas.microsoft.com/sharepoint/v3/contenttype/forms"/>
  </ds:schemaRefs>
</ds:datastoreItem>
</file>

<file path=customXml/itemProps3.xml><?xml version="1.0" encoding="utf-8"?>
<ds:datastoreItem xmlns:ds="http://schemas.openxmlformats.org/officeDocument/2006/customXml" ds:itemID="{19C3BD06-43B6-40E8-9A7A-4B0A813B0EA5}">
  <ds:schemaRefs>
    <ds:schemaRef ds:uri="http://schemas.microsoft.com/office/2006/documentManagement/types"/>
    <ds:schemaRef ds:uri="http://purl.org/dc/terms/"/>
    <ds:schemaRef ds:uri="http://schemas.openxmlformats.org/package/2006/metadata/core-properties"/>
    <ds:schemaRef ds:uri="http://schemas.microsoft.com/office/infopath/2007/PartnerControls"/>
    <ds:schemaRef ds:uri="http://purl.org/dc/elements/1.1/"/>
    <ds:schemaRef ds:uri="http://purl.org/dc/dcmitype/"/>
    <ds:schemaRef ds:uri="c888f911-6bfd-442d-9fe5-f42f2f7a2c59"/>
    <ds:schemaRef ds:uri="c86649ca-290d-4237-b5ca-38108a4ea666"/>
    <ds:schemaRef ds:uri="http://schemas.microsoft.com/office/2006/metadata/properties"/>
    <ds:schemaRef ds:uri="http://www.w3.org/XML/1998/namespace"/>
    <ds:schemaRef ds:uri="5c49b5b9-a32c-4183-9b2f-d7fe9087c203"/>
    <ds:schemaRef ds:uri="6e03043a-91b4-430d-9397-a94a796b0a4d"/>
    <ds:schemaRef ds:uri="http://schemas.microsoft.com/sharepoint/v3"/>
  </ds:schemaRefs>
</ds:datastoreItem>
</file>

<file path=docMetadata/LabelInfo.xml><?xml version="1.0" encoding="utf-8"?>
<clbl:labelList xmlns:clbl="http://schemas.microsoft.com/office/2020/mipLabelMetadata">
  <clbl:label id="{8cc434d7-97d0-47d3-b5c5-14fe0e33e34b}" enabled="0" method="" siteId="{8cc434d7-97d0-47d3-b5c5-14fe0e33e34b}" removed="1"/>
</clbl:labelList>
</file>

<file path=docProps/app.xml><?xml version="1.0" encoding="utf-8"?>
<Properties xmlns="http://schemas.openxmlformats.org/officeDocument/2006/extended-properties" xmlns:vt="http://schemas.openxmlformats.org/officeDocument/2006/docPropsVTypes">
  <Template/>
  <TotalTime>37026</TotalTime>
  <Words>1078</Words>
  <Application>Microsoft Office PowerPoint</Application>
  <PresentationFormat>Widescreen</PresentationFormat>
  <Paragraphs>114</Paragraphs>
  <Slides>20</Slides>
  <Notes>20</Notes>
  <HiddenSlides>0</HiddenSlides>
  <MMClips>20</MMClips>
  <ScaleCrop>false</ScaleCrop>
  <HeadingPairs>
    <vt:vector size="4" baseType="variant">
      <vt:variant>
        <vt:lpstr>Theme</vt:lpstr>
      </vt:variant>
      <vt:variant>
        <vt:i4>5</vt:i4>
      </vt:variant>
      <vt:variant>
        <vt:lpstr>Slide Titles</vt:lpstr>
      </vt:variant>
      <vt:variant>
        <vt:i4>20</vt:i4>
      </vt:variant>
    </vt:vector>
  </HeadingPairs>
  <TitlesOfParts>
    <vt:vector size="25" baseType="lpstr">
      <vt:lpstr>Aspire Theme</vt:lpstr>
      <vt:lpstr>1_Aspire Theme</vt:lpstr>
      <vt:lpstr>2_Aspire Theme</vt:lpstr>
      <vt:lpstr>3_Aspire Theme</vt:lpstr>
      <vt:lpstr>4_Aspire Theme</vt:lpstr>
      <vt:lpstr>ACT® Aspire®</vt:lpstr>
      <vt:lpstr>Agenda</vt:lpstr>
      <vt:lpstr>PowerPoint Presentation</vt:lpstr>
      <vt:lpstr>Purpose of reporting groups</vt:lpstr>
      <vt:lpstr>PowerPoint Presentation</vt:lpstr>
      <vt:lpstr>Create reporting groups</vt:lpstr>
      <vt:lpstr>Create reporting groups</vt:lpstr>
      <vt:lpstr>Create reporting groups</vt:lpstr>
      <vt:lpstr>Create reporting groups</vt:lpstr>
      <vt:lpstr>Create reporting groups</vt:lpstr>
      <vt:lpstr>Create reporting groups</vt:lpstr>
      <vt:lpstr>Create reporting groups</vt:lpstr>
      <vt:lpstr>Create reporting groups</vt:lpstr>
      <vt:lpstr>Create reporting groups</vt:lpstr>
      <vt:lpstr>Create reporting groups</vt:lpstr>
      <vt:lpstr>Create reporting groups</vt:lpstr>
      <vt:lpstr>Create reporting groups</vt:lpstr>
      <vt:lpstr>Create reporting groups</vt:lpstr>
      <vt:lpstr>Resources</vt:lpstr>
      <vt:lpstr>Questions? We’re here to help!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Peg Thomsen</dc:creator>
  <cp:lastModifiedBy>Middlebrook, Candis</cp:lastModifiedBy>
  <cp:revision>49</cp:revision>
  <cp:lastPrinted>2024-02-23T15:54:07Z</cp:lastPrinted>
  <dcterms:created xsi:type="dcterms:W3CDTF">2017-08-07T12:45:14Z</dcterms:created>
  <dcterms:modified xsi:type="dcterms:W3CDTF">2026-01-09T21:41:40Z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0x010100FF483F8DB2D76849BD1C17C49A3FFA8D</vt:lpwstr>
  </property>
  <property fmtid="{D5CDD505-2E9C-101B-9397-08002B2CF9AE}" pid="3" name="MSIP_Label_b1a9ee2d-7f97-43f8-9c16-151195c3e305_Enabled">
    <vt:lpwstr>true</vt:lpwstr>
  </property>
  <property fmtid="{D5CDD505-2E9C-101B-9397-08002B2CF9AE}" pid="4" name="MSIP_Label_b1a9ee2d-7f97-43f8-9c16-151195c3e305_SetDate">
    <vt:lpwstr>2023-10-03T20:26:00Z</vt:lpwstr>
  </property>
  <property fmtid="{D5CDD505-2E9C-101B-9397-08002B2CF9AE}" pid="5" name="MSIP_Label_b1a9ee2d-7f97-43f8-9c16-151195c3e305_Method">
    <vt:lpwstr>Standard</vt:lpwstr>
  </property>
  <property fmtid="{D5CDD505-2E9C-101B-9397-08002B2CF9AE}" pid="6" name="MSIP_Label_b1a9ee2d-7f97-43f8-9c16-151195c3e305_Name">
    <vt:lpwstr>b1a9ee2d-7f97-43f8-9c16-151195c3e305</vt:lpwstr>
  </property>
  <property fmtid="{D5CDD505-2E9C-101B-9397-08002B2CF9AE}" pid="7" name="MSIP_Label_b1a9ee2d-7f97-43f8-9c16-151195c3e305_SiteId">
    <vt:lpwstr>65cb0346-9d88-41d9-8ca6-f72047670d0f</vt:lpwstr>
  </property>
  <property fmtid="{D5CDD505-2E9C-101B-9397-08002B2CF9AE}" pid="8" name="MSIP_Label_b1a9ee2d-7f97-43f8-9c16-151195c3e305_ActionId">
    <vt:lpwstr>7de38eb8-45b7-493b-8e92-a2243c43e827</vt:lpwstr>
  </property>
  <property fmtid="{D5CDD505-2E9C-101B-9397-08002B2CF9AE}" pid="9" name="MSIP_Label_b1a9ee2d-7f97-43f8-9c16-151195c3e305_ContentBits">
    <vt:lpwstr>0</vt:lpwstr>
  </property>
  <property fmtid="{D5CDD505-2E9C-101B-9397-08002B2CF9AE}" pid="10" name="MediaServiceImageTags">
    <vt:lpwstr/>
  </property>
</Properties>
</file>